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1" r:id="rId3"/>
    <p:sldId id="273" r:id="rId4"/>
    <p:sldId id="274" r:id="rId5"/>
    <p:sldId id="275" r:id="rId6"/>
    <p:sldId id="277" r:id="rId7"/>
    <p:sldId id="280" r:id="rId8"/>
    <p:sldId id="284" r:id="rId9"/>
    <p:sldId id="285" r:id="rId10"/>
    <p:sldId id="286" r:id="rId11"/>
    <p:sldId id="279" r:id="rId12"/>
    <p:sldId id="281" r:id="rId13"/>
    <p:sldId id="282" r:id="rId14"/>
    <p:sldId id="283" r:id="rId15"/>
    <p:sldId id="27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5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146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1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0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754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086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10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57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36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6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0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12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E05726-0D3F-4700-98C6-12661826714A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D4468-FB86-4521-9EC6-7E4C03EB63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75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hyperlink" Target="mailto:olga-janbuhtina@rambler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i.pinimg.com/originals/a2/c8/e6/a2c8e62da2777caba28f723624961b3b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"/>
            <a:ext cx="12192000" cy="68668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438401" y="641132"/>
            <a:ext cx="78091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«Детский сад комбинированного вида №</a:t>
            </a:r>
            <a:r>
              <a:rPr lang="ru-RU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им. Крупской» </a:t>
            </a:r>
          </a:p>
          <a:p>
            <a:pPr lvl="0" algn="ctr"/>
            <a:r>
              <a:rPr lang="ru-RU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 Красногвардейское МО «Красногвардейский район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1986" y="1986455"/>
            <a:ext cx="523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-класс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61848" y="2909785"/>
            <a:ext cx="10205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«Многофункциональные дидактические игры</a:t>
            </a:r>
          </a:p>
          <a:p>
            <a:pPr lvl="0" algn="ctr"/>
            <a:r>
              <a:rPr lang="ru-RU" sz="3200" b="1" dirty="0">
                <a:ln w="12700" cmpd="sng">
                  <a:solidFill>
                    <a:srgbClr val="FFC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средство познавательного развития детей с ОВЗ».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351283" y="5229489"/>
            <a:ext cx="6978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Учитель-дефектолог: Янбухтина О.В.</a:t>
            </a:r>
          </a:p>
        </p:txBody>
      </p:sp>
    </p:spTree>
    <p:extLst>
      <p:ext uri="{BB962C8B-B14F-4D97-AF65-F5344CB8AC3E}">
        <p14:creationId xmlns:p14="http://schemas.microsoft.com/office/powerpoint/2010/main" val="19205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5531" t="19293" r="20957" b="34737"/>
          <a:stretch/>
        </p:blipFill>
        <p:spPr>
          <a:xfrm>
            <a:off x="2585546" y="269401"/>
            <a:ext cx="6547944" cy="6319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276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7208" t="19383" r="7444" b="18067"/>
          <a:stretch/>
        </p:blipFill>
        <p:spPr>
          <a:xfrm>
            <a:off x="409530" y="817544"/>
            <a:ext cx="5058517" cy="4840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569158" y="222530"/>
            <a:ext cx="4522790" cy="6030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777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9681" b="25712"/>
          <a:stretch/>
        </p:blipFill>
        <p:spPr>
          <a:xfrm>
            <a:off x="331035" y="401462"/>
            <a:ext cx="5768916" cy="4200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991620" y="1152636"/>
            <a:ext cx="4309239" cy="574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311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944" t="2530" r="3776" b="7831"/>
          <a:stretch/>
        </p:blipFill>
        <p:spPr>
          <a:xfrm rot="5400000">
            <a:off x="3748037" y="622263"/>
            <a:ext cx="5018487" cy="664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20110" y="178676"/>
            <a:ext cx="1059442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Народная пословица гласит:</a:t>
            </a:r>
          </a:p>
          <a:p>
            <a:pPr algn="ctr"/>
            <a:r>
              <a:rPr lang="ru-RU" sz="2800" cap="none" spc="0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слышу-и забываю, я вижу-и я запоминаю, я делаю-и я понимаю»</a:t>
            </a:r>
            <a:endParaRPr lang="ru-RU" sz="2800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86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6063"/>
          <a:stretch/>
        </p:blipFill>
        <p:spPr>
          <a:xfrm>
            <a:off x="3344333" y="1458567"/>
            <a:ext cx="3904535" cy="4211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66041" y="0"/>
            <a:ext cx="9396249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Решая несложные развивающие игровые задания дети радуются своим результатам и достижениям. </a:t>
            </a:r>
          </a:p>
          <a:p>
            <a:pPr algn="ctr"/>
            <a:r>
              <a:rPr lang="ru-RU" sz="28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хорошее настроение – это залог успешного развития.</a:t>
            </a:r>
            <a:endParaRPr lang="ru-RU" sz="28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077" y="2890345"/>
            <a:ext cx="4634310" cy="3699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07" y="2692837"/>
            <a:ext cx="2922862" cy="3897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2988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107" t="10970" r="1" b="13354"/>
          <a:stretch/>
        </p:blipFill>
        <p:spPr>
          <a:xfrm>
            <a:off x="291959" y="275376"/>
            <a:ext cx="3754524" cy="628159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49518" y="4466897"/>
            <a:ext cx="1014248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</a:rPr>
              <a:t>Телефон: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+79284125976</a:t>
            </a:r>
          </a:p>
          <a:p>
            <a:pPr algn="ctr"/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             </a:t>
            </a:r>
            <a:r>
              <a:rPr lang="ru-RU" sz="2400" b="1" dirty="0" err="1" smtClean="0">
                <a:ln w="0"/>
              </a:rPr>
              <a:t>Эл.почта</a:t>
            </a:r>
            <a:r>
              <a:rPr lang="ru-RU" sz="2400" b="1" dirty="0" smtClean="0">
                <a:ln w="0"/>
              </a:rPr>
              <a:t>: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olga-janbuhtina@rambler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.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4"/>
              </a:rPr>
              <a:t>ru</a:t>
            </a:r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2400" b="1" dirty="0" smtClean="0">
                <a:ln w="0"/>
              </a:rPr>
              <a:t>                           Сайт ДОУ: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https://dousad1.tvoysadik.ru</a:t>
            </a:r>
            <a:endParaRPr lang="ru-RU" sz="24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27933" t="39673" r="26816" b="39851"/>
          <a:stretch/>
        </p:blipFill>
        <p:spPr>
          <a:xfrm>
            <a:off x="11041911" y="4684534"/>
            <a:ext cx="851338" cy="78827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22600" y="662152"/>
            <a:ext cx="80693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не пустая забава. Она необходима для счастья детей, для их здоровья и правильного развития».</a:t>
            </a: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                   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Д.В.Менджерицкая</a:t>
            </a:r>
            <a:endParaRPr lang="ru-RU" sz="2400" b="1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44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rot.info/uploads/posts/2020-10/1603672729_59-p-spokoinii-odnotonnii-fon-dlya-prezentatsii-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4756" y="115614"/>
            <a:ext cx="4150610" cy="3237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756" y="3468413"/>
            <a:ext cx="4150610" cy="317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99696" y="867701"/>
            <a:ext cx="8040414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Цель:</a:t>
            </a:r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профессионального мастерства педагогов в процессе активного педагогического общения по освоению игровой технологии с использованием палочек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блоков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Геоборда</a:t>
            </a:r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-расширять знания педагогов о дидактических играх;</a:t>
            </a:r>
          </a:p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-познакомить педагогов с опытом работы по применению дидактических игр;</a:t>
            </a:r>
          </a:p>
          <a:p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-вовлечь педагогов в практическую деятельность по созданию познавательной сказки используя предлагаемые пособия.</a:t>
            </a:r>
          </a:p>
          <a:p>
            <a:pPr algn="ctr"/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03640" y="2967335"/>
            <a:ext cx="2142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245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rot.info/uploads/posts/2020-10/1603672729_59-p-spokoinii-odnotonnii-fon-dlya-prezentatsii-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5941" b="7713"/>
          <a:stretch/>
        </p:blipFill>
        <p:spPr>
          <a:xfrm>
            <a:off x="94593" y="2167184"/>
            <a:ext cx="3432103" cy="4454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2616" y="2168299"/>
            <a:ext cx="3588380" cy="4598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788" y="1202286"/>
            <a:ext cx="4547735" cy="3412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35421" y="73572"/>
            <a:ext cx="951186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Палочки </a:t>
            </a:r>
            <a:r>
              <a:rPr lang="ru-RU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Кюизенера</a:t>
            </a:r>
            <a:r>
              <a:rPr lang="ru-RU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развиваем мышление детей </a:t>
            </a:r>
            <a:endParaRPr lang="ru-RU" sz="32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0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6101"/>
          <a:stretch/>
        </p:blipFill>
        <p:spPr>
          <a:xfrm>
            <a:off x="3523723" y="1975943"/>
            <a:ext cx="3678621" cy="4115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5340" t="6915" b="6271"/>
          <a:stretch/>
        </p:blipFill>
        <p:spPr>
          <a:xfrm>
            <a:off x="7202344" y="3924756"/>
            <a:ext cx="4989656" cy="283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17674" b="7451"/>
          <a:stretch/>
        </p:blipFill>
        <p:spPr>
          <a:xfrm>
            <a:off x="-529" y="85928"/>
            <a:ext cx="3523723" cy="35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523194" y="85928"/>
            <a:ext cx="8532172" cy="14157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логическими блоками </a:t>
            </a:r>
            <a:r>
              <a:rPr lang="ru-RU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Дьенеша</a:t>
            </a:r>
            <a:endParaRPr lang="ru-RU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189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12086"/>
          <a:stretch/>
        </p:blipFill>
        <p:spPr>
          <a:xfrm>
            <a:off x="256790" y="1278990"/>
            <a:ext cx="4005689" cy="469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6263"/>
          <a:stretch/>
        </p:blipFill>
        <p:spPr>
          <a:xfrm>
            <a:off x="8038122" y="1272403"/>
            <a:ext cx="3916087" cy="4894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6784" t="6072" b="5292"/>
          <a:stretch/>
        </p:blipFill>
        <p:spPr>
          <a:xfrm>
            <a:off x="4262479" y="2333910"/>
            <a:ext cx="3686041" cy="463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29710" y="273269"/>
            <a:ext cx="1018452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err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Геоборд</a:t>
            </a:r>
            <a:r>
              <a:rPr lang="ru-RU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-способствует сенсомоторному развитию</a:t>
            </a:r>
            <a:endParaRPr lang="ru-RU" sz="32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68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4985" t="25359" r="17431" b="40008"/>
          <a:stretch/>
        </p:blipFill>
        <p:spPr>
          <a:xfrm>
            <a:off x="94593" y="962562"/>
            <a:ext cx="4172009" cy="2850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7444" t="22767" r="29316" b="25219"/>
          <a:stretch/>
        </p:blipFill>
        <p:spPr>
          <a:xfrm>
            <a:off x="8269936" y="1523022"/>
            <a:ext cx="3922064" cy="5109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17522" t="22629" r="20288" b="47173"/>
          <a:stretch/>
        </p:blipFill>
        <p:spPr>
          <a:xfrm>
            <a:off x="94593" y="3983968"/>
            <a:ext cx="4090072" cy="2648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6005" t="25890" r="20582" b="40571"/>
          <a:stretch/>
        </p:blipFill>
        <p:spPr>
          <a:xfrm>
            <a:off x="4237292" y="2308263"/>
            <a:ext cx="4157605" cy="2931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52136" y="189186"/>
            <a:ext cx="85633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альбомы</a:t>
            </a:r>
            <a:endParaRPr lang="ru-RU" sz="32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41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739" r="5339"/>
          <a:stretch/>
        </p:blipFill>
        <p:spPr>
          <a:xfrm>
            <a:off x="300843" y="345991"/>
            <a:ext cx="4820972" cy="598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973" t="15057" r="14883" b="20437"/>
          <a:stretch/>
        </p:blipFill>
        <p:spPr>
          <a:xfrm>
            <a:off x="6698368" y="750797"/>
            <a:ext cx="4043204" cy="5338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727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971" y="310579"/>
            <a:ext cx="6779174" cy="623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265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9924" t="23280" r="20303" b="33531"/>
          <a:stretch/>
        </p:blipFill>
        <p:spPr>
          <a:xfrm>
            <a:off x="2575033" y="234302"/>
            <a:ext cx="6632029" cy="6389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0878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</TotalTime>
  <Words>194</Words>
  <Application>Microsoft Office PowerPoint</Application>
  <PresentationFormat>Широкоэкранный</PresentationFormat>
  <Paragraphs>25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53</cp:revision>
  <dcterms:created xsi:type="dcterms:W3CDTF">2023-03-29T19:13:20Z</dcterms:created>
  <dcterms:modified xsi:type="dcterms:W3CDTF">2023-04-04T16:29:37Z</dcterms:modified>
</cp:coreProperties>
</file>