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78" r:id="rId5"/>
    <p:sldId id="259" r:id="rId6"/>
    <p:sldId id="260" r:id="rId7"/>
    <p:sldId id="261" r:id="rId8"/>
    <p:sldId id="279" r:id="rId9"/>
    <p:sldId id="262" r:id="rId10"/>
    <p:sldId id="280" r:id="rId11"/>
    <p:sldId id="263" r:id="rId12"/>
    <p:sldId id="264" r:id="rId13"/>
    <p:sldId id="265" r:id="rId14"/>
    <p:sldId id="266" r:id="rId15"/>
    <p:sldId id="283" r:id="rId16"/>
    <p:sldId id="267" r:id="rId17"/>
    <p:sldId id="281" r:id="rId18"/>
    <p:sldId id="282" r:id="rId19"/>
    <p:sldId id="268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109" d="100"/>
          <a:sy n="109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36912"/>
            <a:ext cx="9144000" cy="95410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19100" dir="1182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Литературно-музыкальная композиция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«Афганистан – боль души»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3"/>
            <a:ext cx="8517632" cy="23762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Я не знаю, зачем и кому это нужно,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Кто послал их на смерть не дрожащей рукой.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Только так беспощадно, так зло и не нужно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Опустили их в вечный покой.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63176"/>
            <a:ext cx="3927376" cy="43924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526360"/>
            <a:ext cx="7200800" cy="23316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Патриотизм, любовь к Родине, преданность ей, стремление защищать её от врагов, своими делами служить ее интересам – чувство великое и необходимое, чувство долга. Участие российских солдат в войнах и вооруженных конфликтах – это воинский долг </a:t>
            </a:r>
            <a:r>
              <a:rPr lang="ru-RU" sz="2400" b="1" dirty="0" smtClean="0"/>
              <a:t>и это не обсуждается!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696743" cy="440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Развлекуха\Фото\1230853917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536" y="-1"/>
            <a:ext cx="4319465" cy="359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24536" cy="3429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/>
              <a:t>С какой любовью и нежностью написаны солдатские письма, в них нет ни жалоб, ни упреков, ни сожалений, а есть безграничная любовь и забота о близком человеке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4491" y="3861048"/>
            <a:ext cx="3923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Они не думали о себе,</a:t>
            </a:r>
            <a:br>
              <a:rPr lang="ru-RU" sz="3200" dirty="0" smtClean="0"/>
            </a:br>
            <a:r>
              <a:rPr lang="ru-RU" sz="3200" dirty="0" smtClean="0"/>
              <a:t>они верили, что вернутся!</a:t>
            </a:r>
          </a:p>
        </p:txBody>
      </p:sp>
      <p:pic>
        <p:nvPicPr>
          <p:cNvPr id="6" name="Picture 3" descr="K:\Развлекуха\Единство(материалы)\Фото\1318960884_1313512773_afgan-gr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09" y="3440578"/>
            <a:ext cx="47170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:\Развлекуха\Фото\3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48880"/>
            <a:ext cx="5508104" cy="45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643192" cy="19442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Черным, зловещим крылом ударили в окна матерей похоронки. Сколько выплакано слез, сколько горя обрушилось на женщин в один миг!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3275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Но ни одна мать не сможет смириться со смертью сына. Она всю жизнь будет ждать и надеется: а вдруг произойдет чудо и на пороге появится сын, её родная  </a:t>
            </a:r>
            <a:r>
              <a:rPr lang="ru-RU" sz="2400" dirty="0" err="1" smtClean="0"/>
              <a:t>кровинушка</a:t>
            </a:r>
            <a:r>
              <a:rPr lang="ru-RU" sz="2400" dirty="0" smtClean="0"/>
              <a:t>… 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16016" cy="28529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/>
              <a:t>Спокойно спите, матери, отцы,</a:t>
            </a:r>
          </a:p>
          <a:p>
            <a:pPr>
              <a:buNone/>
            </a:pPr>
            <a:r>
              <a:rPr lang="ru-RU" sz="2400" b="1" dirty="0" smtClean="0"/>
              <a:t>Невесты, жены – сердцу дорогие.</a:t>
            </a:r>
          </a:p>
          <a:p>
            <a:pPr>
              <a:buNone/>
            </a:pPr>
            <a:r>
              <a:rPr lang="ru-RU" sz="2400" b="1" dirty="0" smtClean="0"/>
              <a:t>Храним мы свято честь родной страны,</a:t>
            </a:r>
          </a:p>
          <a:p>
            <a:pPr>
              <a:buNone/>
            </a:pPr>
            <a:r>
              <a:rPr lang="ru-RU" sz="2400" b="1" dirty="0" smtClean="0"/>
              <a:t>Мы, верные сыны твои, Россия. </a:t>
            </a:r>
          </a:p>
          <a:p>
            <a:pPr>
              <a:buNone/>
            </a:pPr>
            <a:r>
              <a:rPr lang="ru-RU" sz="2400" b="1" dirty="0" smtClean="0"/>
              <a:t>И, повстречавшись на родной земле,</a:t>
            </a:r>
          </a:p>
          <a:p>
            <a:pPr>
              <a:buNone/>
            </a:pPr>
            <a:r>
              <a:rPr lang="ru-RU" sz="2400" b="1" dirty="0" smtClean="0"/>
              <a:t>Уйдя в круговорот воспоминаний, </a:t>
            </a:r>
          </a:p>
          <a:p>
            <a:pPr>
              <a:buNone/>
            </a:pPr>
            <a:r>
              <a:rPr lang="ru-RU" sz="2400" b="1" dirty="0" smtClean="0"/>
              <a:t>Помянем не вернувшихся парней</a:t>
            </a:r>
          </a:p>
          <a:p>
            <a:pPr>
              <a:buNone/>
            </a:pPr>
            <a:r>
              <a:rPr lang="ru-RU" sz="2400" b="1" dirty="0" smtClean="0"/>
              <a:t>Единственной минутою молчанья.</a:t>
            </a:r>
          </a:p>
          <a:p>
            <a:pPr>
              <a:buNone/>
            </a:pP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93096"/>
            <a:ext cx="7776864" cy="23762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	15 февраля 1989 года последний бронетранспортер с нашими воинами пересек мост Дружбы через Амударью, по фарватеру которой проходит граница с Афганистаном. </a:t>
            </a:r>
            <a:endParaRPr lang="ru-RU" dirty="0"/>
          </a:p>
        </p:txBody>
      </p:sp>
      <p:pic>
        <p:nvPicPr>
          <p:cNvPr id="6146" name="Picture 2" descr="K:\Развлекуха\Фото\22B63359D665644A77D0F23AE995C0_h498_w598_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3961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Развлекуха\Единство(материалы)\Фото\1289002581_673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566" y="4068391"/>
            <a:ext cx="3563888" cy="246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88640"/>
            <a:ext cx="4392488" cy="384502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Наша боль и опасений тень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 вашими тревогами слились,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Наконец настал последний день,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Наконец его мы дождались.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Кто вставал, кто падал под огнем,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У судьбы не спросишь что – кому,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Девять лет вы жили этим днем,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Девять лет с боями шли к нему.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Как измерить боль горячих ран?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Облегчить как горе матерей?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Будет сердце жечь Афганистан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в объятьях Родины своей. </a:t>
            </a:r>
          </a:p>
        </p:txBody>
      </p:sp>
      <p:pic>
        <p:nvPicPr>
          <p:cNvPr id="4099" name="Picture 3" descr="K:\Развлекуха\Единство(материалы)\Фото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560542" cy="3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K:\Развлекуха\Единство(материалы)\Фото\af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3507935" cy="246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946" y="4725144"/>
            <a:ext cx="7704856" cy="21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В наше время в российских парнях не иссякли верность долгу и традициям старших поколений: непреклонная воля к победе, отвага, мужество. </a:t>
            </a:r>
          </a:p>
          <a:p>
            <a:pPr algn="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912768" cy="47251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:\Развлекуха\Фото\afghanistan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1008"/>
            <a:ext cx="4392488" cy="31523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000" dirty="0" smtClean="0"/>
              <a:t>Сражаясь плечом к плечу, теряя боевых друзей, советские солдаты, офицеры и специалисты, сделали все возможное, чтобы помочь народу Афганистана вырваться из мрака средневекового невежества и нищеты. </a:t>
            </a:r>
          </a:p>
          <a:p>
            <a:endParaRPr lang="ru-RU" dirty="0"/>
          </a:p>
        </p:txBody>
      </p:sp>
      <p:pic>
        <p:nvPicPr>
          <p:cNvPr id="7170" name="Picture 2" descr="K:\Развлекуха\Фото\poverty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7880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K:\Развлекуха\Фото\Poverty-Eradicatio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Развлекуха\Фото\Evstafiev-afghan-apc-passes-russi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42484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97152"/>
            <a:ext cx="7632848" cy="168356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	Афганская война. Мы знаем о ней ровно столько, сколько нам не опасно знать, чтобы увидеть себя такими, какие мы есть.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K:\Развлекуха\Фото\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4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5148064" cy="41044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	Благодарная память о вас не имеет права померкнуть, оставаясь примером мужества, стойкости, героизма, служа важному делу воспитания молодежи. 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653136"/>
            <a:ext cx="4140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Мы помним!!!</a:t>
            </a:r>
            <a:endParaRPr lang="ru-RU" sz="4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4290"/>
            <a:ext cx="5338936" cy="367535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За горизонтом даль, за далью – даль,</a:t>
            </a:r>
          </a:p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Там песнь цветов и радость жизни.</a:t>
            </a:r>
          </a:p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Уйти в весну, желаний, грёз,</a:t>
            </a:r>
          </a:p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Где нет войны, любовь и счастье… </a:t>
            </a:r>
          </a:p>
          <a:p>
            <a:pPr algn="ctr">
              <a:buNone/>
            </a:pPr>
            <a:endParaRPr lang="ru-RU" sz="31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Берегите наш мир, берегите,</a:t>
            </a:r>
          </a:p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Не калечьте тело Земли,</a:t>
            </a:r>
          </a:p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Чистое небо храните</a:t>
            </a:r>
          </a:p>
          <a:p>
            <a:pPr algn="ctr">
              <a:buNone/>
            </a:pPr>
            <a:r>
              <a:rPr lang="ru-RU" sz="3100" b="1" dirty="0" smtClean="0">
                <a:latin typeface="Calibri" pitchFamily="34" charset="0"/>
              </a:rPr>
              <a:t>От исчадья ада ВОЙНЫ!!!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121" y="2805956"/>
            <a:ext cx="5524879" cy="405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404664"/>
            <a:ext cx="5472608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Кабул далекий и безжизненная степь.</a:t>
            </a:r>
            <a:br>
              <a:rPr lang="ru-RU" sz="2800" dirty="0" smtClean="0"/>
            </a:br>
            <a:r>
              <a:rPr lang="ru-RU" sz="2800" dirty="0" smtClean="0"/>
              <a:t>Пропахли дымом от разрывов громких,</a:t>
            </a:r>
            <a:br>
              <a:rPr lang="ru-RU" sz="2800" dirty="0" smtClean="0"/>
            </a:br>
            <a:r>
              <a:rPr lang="ru-RU" sz="2800" dirty="0" smtClean="0"/>
              <a:t>Ты долго не увидишь сыновей,</a:t>
            </a:r>
            <a:br>
              <a:rPr lang="ru-RU" sz="2800" dirty="0" smtClean="0"/>
            </a:br>
            <a:r>
              <a:rPr lang="ru-RU" sz="2800" dirty="0" smtClean="0"/>
              <a:t>Спасающих другой народ от горя.</a:t>
            </a:r>
          </a:p>
          <a:p>
            <a:pPr>
              <a:buNone/>
            </a:pPr>
            <a:r>
              <a:rPr lang="ru-RU" sz="2800" dirty="0" smtClean="0"/>
              <a:t>	Мы, Родина, покинули тебя,</a:t>
            </a:r>
            <a:br>
              <a:rPr lang="ru-RU" sz="2800" dirty="0" smtClean="0"/>
            </a:br>
            <a:r>
              <a:rPr lang="ru-RU" sz="2800" dirty="0" smtClean="0"/>
              <a:t>Нам совесть путь - дорогу указала:</a:t>
            </a:r>
            <a:br>
              <a:rPr lang="ru-RU" sz="2800" dirty="0" smtClean="0"/>
            </a:br>
            <a:r>
              <a:rPr lang="ru-RU" sz="2800" dirty="0" smtClean="0"/>
              <a:t>Иди и выполняй святой приказ,</a:t>
            </a:r>
            <a:br>
              <a:rPr lang="ru-RU" sz="2800" dirty="0" smtClean="0"/>
            </a:br>
            <a:r>
              <a:rPr lang="ru-RU" sz="2800" dirty="0" smtClean="0"/>
              <a:t>Чтоб Родина спокойно засыпала.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Развлекуха\Единство(материалы)\Фото\15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56992"/>
            <a:ext cx="4355975" cy="35010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032448" cy="216024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dirty="0" smtClean="0"/>
              <a:t>	Тогда, до декабря 1979 года все было как всегда. И вдруг…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K:\Развлекуха\Единство(материалы)\Фото\foto2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356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40050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Эта страшная, чудовищная, чужая война… </a:t>
            </a:r>
            <a:br>
              <a:rPr lang="ru-RU" sz="3200" dirty="0" smtClean="0"/>
            </a:br>
            <a:r>
              <a:rPr lang="ru-RU" sz="3200" dirty="0" smtClean="0"/>
              <a:t>Афганская война. </a:t>
            </a:r>
            <a:endParaRPr lang="ru-RU" sz="32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Развлекуха\Фото\afganistan_vivo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550810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96944" cy="292494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27 апреля 1978 года в Афганистане произошла революция, которая привела к братоубийственной войне, гражданской войне. Наша страна откликнулась на просьбу правительства Афганистана. В эту страну, измученную кровопролитием, был направлен ограниченный состав Советских войск.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520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Война – какое страшное слово. Сколько беды и слез приносит она вновь и вновь. Еще одна война, которая не пожалела души молодых ребят.     </a:t>
            </a:r>
          </a:p>
          <a:p>
            <a:endParaRPr lang="ru-RU" dirty="0"/>
          </a:p>
        </p:txBody>
      </p:sp>
      <p:pic>
        <p:nvPicPr>
          <p:cNvPr id="3074" name="Picture 2" descr="J:\Новая папка (2)\1361004567_awesome_photo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848872" cy="4400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Развлекуха\Фото\500x3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716016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644008" cy="32849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неимоверно трудных условиях боевой жизни, вдали от дома, ежечасно подвергаясь опасности, и подчас смертельной. 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Они сохранили верность военной присяге, воинскому и человеческому долгу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96" y="26375"/>
            <a:ext cx="4364454" cy="3402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40757"/>
            <a:ext cx="4546848" cy="34172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Мы в горы делаем бросок, </a:t>
            </a:r>
          </a:p>
          <a:p>
            <a:pPr>
              <a:buNone/>
            </a:pPr>
            <a:r>
              <a:rPr lang="ru-RU" dirty="0" smtClean="0"/>
              <a:t>В желудке пусто, в фляге пусто, </a:t>
            </a:r>
          </a:p>
          <a:p>
            <a:pPr>
              <a:buNone/>
            </a:pPr>
            <a:r>
              <a:rPr lang="ru-RU" dirty="0" smtClean="0"/>
              <a:t>А на зубах скрипит песок, </a:t>
            </a:r>
          </a:p>
          <a:p>
            <a:pPr>
              <a:buNone/>
            </a:pPr>
            <a:r>
              <a:rPr lang="ru-RU" dirty="0" smtClean="0"/>
              <a:t>Как будто ем я что-то с хрустом. </a:t>
            </a:r>
          </a:p>
          <a:p>
            <a:pPr>
              <a:buNone/>
            </a:pPr>
            <a:r>
              <a:rPr lang="ru-RU" dirty="0" smtClean="0"/>
              <a:t>Песок скрипит, тропы не видно, </a:t>
            </a:r>
          </a:p>
          <a:p>
            <a:pPr>
              <a:buNone/>
            </a:pPr>
            <a:r>
              <a:rPr lang="ru-RU" dirty="0" smtClean="0"/>
              <a:t>И каждый шаг – нелегкий шаг. </a:t>
            </a:r>
          </a:p>
          <a:p>
            <a:pPr>
              <a:buNone/>
            </a:pPr>
            <a:r>
              <a:rPr lang="ru-RU" dirty="0" smtClean="0"/>
              <a:t>И вдруг становится обидно, </a:t>
            </a:r>
          </a:p>
          <a:p>
            <a:pPr>
              <a:buNone/>
            </a:pPr>
            <a:r>
              <a:rPr lang="ru-RU" dirty="0" smtClean="0"/>
              <a:t>Что ускользает снова враг. </a:t>
            </a:r>
          </a:p>
          <a:p>
            <a:endParaRPr lang="ru-RU" dirty="0"/>
          </a:p>
        </p:txBody>
      </p:sp>
      <p:pic>
        <p:nvPicPr>
          <p:cNvPr id="2051" name="Picture 3" descr="K:\Развлекуха\Единство(материалы)\Фото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364088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K:\Развлекуха\Единство(материалы)\Фото\afganis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0504"/>
            <a:ext cx="4084514" cy="242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K:\Развлекуха\Единство(материалы)\Фото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31432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Новая папка (2)\640x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2129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"/>
            <a:ext cx="4644008" cy="32849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	Из документа-справки о потерях личного состава ограниченного контингента советских войск в республике Афганистан составили: убито, умерло от ран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13833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человека. Ранено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49985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человек. Стали инвалидами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6759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человек.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84984"/>
            <a:ext cx="4283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Пропали без вести и оказались в плену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417 </a:t>
            </a:r>
            <a:r>
              <a:rPr lang="ru-RU" sz="2800" dirty="0" smtClean="0">
                <a:latin typeface="Arial Narrow" pitchFamily="34" charset="0"/>
              </a:rPr>
              <a:t>военнослужащих, из которых в ходе войны и в послевоенное время были освобождены и вернулись на Родину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130 </a:t>
            </a:r>
            <a:r>
              <a:rPr lang="ru-RU" sz="2800" dirty="0" smtClean="0">
                <a:latin typeface="Arial Narrow" pitchFamily="34" charset="0"/>
              </a:rPr>
              <a:t>человек. </a:t>
            </a:r>
            <a:endParaRPr lang="ru-RU" sz="2800" dirty="0"/>
          </a:p>
        </p:txBody>
      </p:sp>
      <p:pic>
        <p:nvPicPr>
          <p:cNvPr id="1028" name="Picture 4" descr="J:\Новая папка (2)\Yarali-Amerikan-Ask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716016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329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Narrow</vt:lpstr>
      <vt:lpstr>Arial Unicode MS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</cp:lastModifiedBy>
  <cp:revision>63</cp:revision>
  <dcterms:modified xsi:type="dcterms:W3CDTF">2018-04-04T05:40:44Z</dcterms:modified>
</cp:coreProperties>
</file>