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70" r:id="rId6"/>
    <p:sldId id="271" r:id="rId7"/>
    <p:sldId id="272" r:id="rId8"/>
    <p:sldId id="261" r:id="rId9"/>
    <p:sldId id="262" r:id="rId10"/>
    <p:sldId id="259" r:id="rId11"/>
    <p:sldId id="265" r:id="rId12"/>
    <p:sldId id="269" r:id="rId13"/>
    <p:sldId id="266" r:id="rId14"/>
    <p:sldId id="267" r:id="rId15"/>
    <p:sldId id="26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507207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</a:rPr>
              <a:t>ЛОШАДЬ В ЖИЗНИ ЧЕЛОВЕКА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493" y="340150"/>
            <a:ext cx="633670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чень помогает лошадь и в восстановлении здоровья человека. Например, при дет..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России многие болезни издавна лечили </a:t>
            </a:r>
            <a:r>
              <a:rPr lang="ru-RU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кумысом</a:t>
            </a: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Это напиток из конского молока.</a:t>
            </a:r>
          </a:p>
        </p:txBody>
      </p:sp>
      <p:pic>
        <p:nvPicPr>
          <p:cNvPr id="6" name="Рисунок 5" descr="Картинки по запросу кумыс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496"/>
            <a:ext cx="32861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9"/>
            <a:ext cx="4704522" cy="3528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068960"/>
            <a:ext cx="441649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21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   В нашей стране есть Институт вакцин и сывороток. Там в специальных конюшнях стоят кони - доноры. Врачи вводят им в кровь возбудителей таких страшных болезней, как столбняк, дифтерия, ботулизм и многих других. И когда в крови коней вырабатываются защитные антитела, иммунитет против этих болезней, у них берут кровь для приготовления сыворотки. Одна лошадь дает за свою жизнь 16 - 20 тысяч доз сыворотки. </a:t>
            </a:r>
          </a:p>
          <a:p>
            <a:endParaRPr lang="ru-RU" dirty="0"/>
          </a:p>
        </p:txBody>
      </p:sp>
      <p:pic>
        <p:nvPicPr>
          <p:cNvPr id="5" name="Рисунок 4" descr="Картинки по запросу институт вакцин и сывороток лошад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714884"/>
            <a:ext cx="2535555" cy="181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институт вакцин и сывороток лошад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4714884"/>
            <a:ext cx="2632075" cy="174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институт вакцин и сывороток лошад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14884"/>
            <a:ext cx="2466340" cy="185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рациозных и гордых животных можно увидеть в конном спорте.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2656"/>
            <a:ext cx="8391876" cy="588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    </a:t>
            </a:r>
            <a:r>
              <a:rPr lang="ru-RU" sz="3000" b="1" dirty="0">
                <a:solidFill>
                  <a:srgbClr val="C00000"/>
                </a:solidFill>
              </a:rPr>
              <a:t>Моя мечта </a:t>
            </a:r>
            <a:r>
              <a:rPr lang="ru-RU" sz="3000" dirty="0">
                <a:solidFill>
                  <a:srgbClr val="C00000"/>
                </a:solidFill>
              </a:rPr>
              <a:t>- </a:t>
            </a:r>
            <a:r>
              <a:rPr lang="ru-RU" sz="3000" b="1" dirty="0">
                <a:solidFill>
                  <a:srgbClr val="0070C0"/>
                </a:solidFill>
              </a:rPr>
              <a:t>увидеть мир, отправиться в путешествие вместе с моей лошадью, но не буду заставлять её много трудиться, чтобы она чувствовала себя счастливой!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356992"/>
            <a:ext cx="4032448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183880" cy="105156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7008779" cy="52565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Цель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исследовать, какое удивительное  животное лошадь. </a:t>
            </a:r>
          </a:p>
          <a:p>
            <a:pPr>
              <a:buNone/>
            </a:pPr>
            <a:r>
              <a:rPr lang="ru-RU" b="1" dirty="0">
                <a:solidFill>
                  <a:srgbClr val="C00000"/>
                </a:solidFill>
              </a:rPr>
              <a:t>Задачи: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- рассмотреть значение лошади в развитии человеческого общества.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- доказать, что в жизни человека она сыграла очень важную роль.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- уяснить, как лошадь помогает в восстановлении здоровья человека.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2400" b="1" dirty="0">
                <a:solidFill>
                  <a:srgbClr val="C00000"/>
                </a:solidFill>
              </a:rPr>
              <a:t>  </a:t>
            </a:r>
            <a:r>
              <a:rPr lang="ru-RU" sz="2400" b="1" u="sng" dirty="0">
                <a:solidFill>
                  <a:srgbClr val="C00000"/>
                </a:solidFill>
              </a:rPr>
              <a:t>Актуальность</a:t>
            </a:r>
            <a:r>
              <a:rPr lang="ru-RU" sz="2400" b="1" u="sng" dirty="0"/>
              <a:t>:</a:t>
            </a:r>
            <a:r>
              <a:rPr lang="ru-RU" sz="2400" b="1" dirty="0"/>
              <a:t>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Люди, как в древности, так и сегодня продолжают любить домашних  животных, особенно это актуально для детей. Они приучаются ухаживать, кормить, поить и играть с ними</a:t>
            </a:r>
            <a:r>
              <a:rPr lang="ru-RU" sz="24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92896"/>
            <a:ext cx="5040560" cy="3780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847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Слово «лошадь» восточные славяне переняли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тюрских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наездников, оно звучало как 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алоша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 Породы лошадей: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тяжеловозные лошади;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лошади упряжных пород;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лошади верховых пород.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https://encrypted-tbn2.gstatic.com/images?q=tbn:ANd9GcRP7z72JYZq8WaKqx61O-rpmB888D6h1PB5l3kHsDkd6Gntc0WV9o28w9y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857364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198627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лошади верховых  пород фото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714884"/>
            <a:ext cx="2643206" cy="179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90624" cy="1037808"/>
          </a:xfrm>
        </p:spPr>
        <p:txBody>
          <a:bodyPr/>
          <a:lstStyle/>
          <a:p>
            <a:r>
              <a:rPr lang="ru-RU" dirty="0"/>
              <a:t>Тяжеловозные лошади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268047" cy="26642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40" y="2060848"/>
            <a:ext cx="4446204" cy="337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94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Упряжные лошади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5096744" cy="41878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196752"/>
            <a:ext cx="251841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3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983480"/>
            <a:ext cx="6635080" cy="1051560"/>
          </a:xfrm>
        </p:spPr>
        <p:txBody>
          <a:bodyPr/>
          <a:lstStyle/>
          <a:p>
            <a:r>
              <a:rPr lang="ru-RU" dirty="0"/>
              <a:t>Верховая лошадь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48680"/>
            <a:ext cx="5760641" cy="4320480"/>
          </a:xfrm>
        </p:spPr>
      </p:pic>
    </p:spTree>
    <p:extLst>
      <p:ext uri="{BB962C8B-B14F-4D97-AF65-F5344CB8AC3E}">
        <p14:creationId xmlns:p14="http://schemas.microsoft.com/office/powerpoint/2010/main" val="1882030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57200" y="587452"/>
            <a:ext cx="91440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Стандарты моей лошади.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Лошадь.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2.Родина: Бурятия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3.Рост в холке – 1.6м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4.Масть – черная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5.Характер – добрый, покладистый, умный, ласковый.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068960"/>
            <a:ext cx="4104456" cy="307834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/>
              <a:t>           </a:t>
            </a:r>
            <a:r>
              <a:rPr lang="ru-RU" b="1" dirty="0">
                <a:solidFill>
                  <a:srgbClr val="C00000"/>
                </a:solidFill>
              </a:rPr>
              <a:t>Звуки и разговоры</a:t>
            </a:r>
            <a:endParaRPr lang="ru-RU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/>
              <a:t>   </a:t>
            </a:r>
            <a:r>
              <a:rPr lang="ru-RU" dirty="0">
                <a:solidFill>
                  <a:srgbClr val="002060"/>
                </a:solidFill>
              </a:rPr>
              <a:t>1. Уши отведены назад: лошадь напряжена и недовольна.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 2. Уши подрагивают и повернуты в одну сторону: лошадь выражает недоверие, настороженность, подозрительность.    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3. Уши поданы вперед: лошадь внимательно наблюдает за происходящим вокруг.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  4. Уши неподвижны и расслаблены: лошадь совершенно спокойна и отдыхает.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199</TotalTime>
  <Words>346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Verdana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Тяжеловозные лошади</vt:lpstr>
      <vt:lpstr>Упряжные лошади</vt:lpstr>
      <vt:lpstr>Верховая лошадь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user</cp:lastModifiedBy>
  <cp:revision>43</cp:revision>
  <dcterms:created xsi:type="dcterms:W3CDTF">2016-11-22T11:44:24Z</dcterms:created>
  <dcterms:modified xsi:type="dcterms:W3CDTF">2024-11-11T11:35:31Z</dcterms:modified>
</cp:coreProperties>
</file>