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9" r:id="rId6"/>
    <p:sldId id="264" r:id="rId7"/>
    <p:sldId id="270" r:id="rId8"/>
    <p:sldId id="265" r:id="rId9"/>
    <p:sldId id="260" r:id="rId10"/>
    <p:sldId id="263" r:id="rId11"/>
    <p:sldId id="261" r:id="rId12"/>
    <p:sldId id="267" r:id="rId13"/>
    <p:sldId id="266" r:id="rId14"/>
    <p:sldId id="262" r:id="rId15"/>
    <p:sldId id="271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8F7CF-D8AF-4AE6-99F2-B33D69435C0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61DF-58EE-45E0-AFBA-7FC91E835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561DF-58EE-45E0-AFBA-7FC91E8359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3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F8137B-827B-47E2-A7CD-7BED6A390BA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394533-569E-4D32-9F73-1CCF0E677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6172200" cy="524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администрации города Нижнего Новгорода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Детский сад № 257»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1428736"/>
            <a:ext cx="6413303" cy="4714908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Педагогическая гостиная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ClrTx/>
              <a:buSzTx/>
              <a:defRPr/>
            </a:pPr>
            <a:r>
              <a:rPr lang="ru-RU" sz="2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i="1" kern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о народных промыслах малой </a:t>
            </a:r>
            <a:r>
              <a:rPr lang="ru-RU" sz="2600" i="1" kern="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родины у  </a:t>
            </a:r>
            <a:r>
              <a:rPr lang="ru-RU" sz="2600" i="1" kern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5-6 лет с задержкой психического развития </a:t>
            </a:r>
            <a:r>
              <a:rPr lang="ru-RU" sz="2600" i="1" kern="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600" i="1" kern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и пособия</a:t>
            </a:r>
            <a:r>
              <a:rPr lang="ru-RU" sz="26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600" i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0"/>
              </a:spcBef>
            </a:pPr>
            <a:r>
              <a:rPr lang="ru-RU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lvl="0" algn="r">
              <a:spcBef>
                <a:spcPts val="0"/>
              </a:spcBef>
            </a:pPr>
            <a:r>
              <a:rPr lang="ru-RU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Быкова Светлана Александровна</a:t>
            </a:r>
          </a:p>
          <a:p>
            <a:pPr algn="r">
              <a:spcBef>
                <a:spcPts val="0"/>
              </a:spcBef>
            </a:pPr>
            <a:r>
              <a:rPr lang="ru-RU" altLang="ru-RU" kern="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>
              <a:spcBef>
                <a:spcPts val="0"/>
              </a:spcBef>
            </a:pPr>
            <a:endParaRPr lang="ru-RU" altLang="ru-RU" kern="0" dirty="0" smtClean="0">
              <a:ln w="6350"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altLang="ru-RU" kern="0" dirty="0" smtClean="0">
              <a:ln w="6350">
                <a:noFill/>
              </a:ln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altLang="ru-RU" kern="0" dirty="0" smtClean="0">
              <a:ln w="6350">
                <a:noFill/>
              </a:ln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altLang="ru-RU" kern="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Нижний Новгород 2024 год </a:t>
            </a:r>
          </a:p>
          <a:p>
            <a:pPr algn="r"/>
            <a:endParaRPr lang="ru-RU" dirty="0"/>
          </a:p>
        </p:txBody>
      </p:sp>
      <p:pic>
        <p:nvPicPr>
          <p:cNvPr id="5" name="Рисунок 4" descr="751640_1.jpeg"/>
          <p:cNvPicPr>
            <a:picLocks noChangeAspect="1"/>
          </p:cNvPicPr>
          <p:nvPr/>
        </p:nvPicPr>
        <p:blipFill rotWithShape="1">
          <a:blip r:embed="rId2"/>
          <a:srcRect t="58201" b="5678"/>
          <a:stretch/>
        </p:blipFill>
        <p:spPr>
          <a:xfrm rot="16200000">
            <a:off x="-1941408" y="2552967"/>
            <a:ext cx="6834127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50891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 Придумай  узор 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AK10NEz25ho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6504"/>
          <a:stretch/>
        </p:blipFill>
        <p:spPr>
          <a:xfrm>
            <a:off x="395536" y="692696"/>
            <a:ext cx="4203041" cy="26691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" y="628563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99992" y="2734579"/>
            <a:ext cx="4608512" cy="50891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 Сочини историю 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61854"/>
            <a:ext cx="3744416" cy="27314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4" t="46143" r="-188494" b="-16076"/>
          <a:stretch/>
        </p:blipFill>
        <p:spPr>
          <a:xfrm>
            <a:off x="4860031" y="4727574"/>
            <a:ext cx="2293243" cy="2130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3433" b="17723"/>
          <a:stretch/>
        </p:blipFill>
        <p:spPr>
          <a:xfrm>
            <a:off x="467544" y="3614794"/>
            <a:ext cx="2921999" cy="24785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077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656037"/>
            <a:ext cx="2880320" cy="20785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74638" y="1268760"/>
            <a:ext cx="2649690" cy="5825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«Домино»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a3unkxrg72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9599" y="476230"/>
            <a:ext cx="3143272" cy="41910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q-5G_ba9SQU.jpg"/>
          <p:cNvPicPr>
            <a:picLocks noChangeAspect="1"/>
          </p:cNvPicPr>
          <p:nvPr/>
        </p:nvPicPr>
        <p:blipFill rotWithShape="1">
          <a:blip r:embed="rId3"/>
          <a:srcRect r="13366"/>
          <a:stretch/>
        </p:blipFill>
        <p:spPr>
          <a:xfrm>
            <a:off x="3646666" y="3345783"/>
            <a:ext cx="3589630" cy="31075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3874"/>
            <a:ext cx="1656184" cy="63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294"/>
            <a:ext cx="7467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 Расписные окна»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6565"/>
          <a:stretch/>
        </p:blipFill>
        <p:spPr>
          <a:xfrm>
            <a:off x="467544" y="1340768"/>
            <a:ext cx="527167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/>
          <a:stretch/>
        </p:blipFill>
        <p:spPr>
          <a:xfrm>
            <a:off x="4572000" y="3234274"/>
            <a:ext cx="4048440" cy="33356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2385"/>
            <a:ext cx="7467600" cy="70609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 Расписные окна»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566" y="728475"/>
            <a:ext cx="8497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Задача: Развивать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представления у детей с ЗПР о всех видах прикладного искусства Нижегородской области и об основных элементах декоративной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росписи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6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«Гуляем по Нижегородскому краю»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980728"/>
            <a:ext cx="75608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представления у детей с ЗПР о всех видах прикладного искусства Нижегородской области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детей интерес к истории народных промыслов, чувство уважения к труду 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мастеров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/>
          <a:stretch/>
        </p:blipFill>
        <p:spPr>
          <a:xfrm>
            <a:off x="899592" y="2812472"/>
            <a:ext cx="3528392" cy="29927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56224"/>
            <a:ext cx="3528392" cy="27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4754"/>
            <a:ext cx="3559304" cy="24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5283" r="1152" b="347"/>
          <a:stretch/>
        </p:blipFill>
        <p:spPr>
          <a:xfrm>
            <a:off x="4860032" y="2488833"/>
            <a:ext cx="3861970" cy="37311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360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 - дидактическое  пособие «Ярмарка»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7411" y="1458358"/>
            <a:ext cx="6986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у детей интерес к истории народных промыслов, чувство уважения к труду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9210" y="62068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Продолжать формировать представления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всех видах прикладного искусства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родного края;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7306" r="13182"/>
          <a:stretch/>
        </p:blipFill>
        <p:spPr>
          <a:xfrm>
            <a:off x="1979712" y="2205786"/>
            <a:ext cx="5040560" cy="37434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4907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/>
          <a:stretch/>
        </p:blipFill>
        <p:spPr>
          <a:xfrm>
            <a:off x="387528" y="744672"/>
            <a:ext cx="411246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99992" y="2204864"/>
            <a:ext cx="4368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 Альбомы об истории народных промыслов: « Золотая  хохлома»,  </a:t>
            </a:r>
          </a:p>
          <a:p>
            <a:r>
              <a:rPr lang="ru-RU" dirty="0"/>
              <a:t> </a:t>
            </a:r>
            <a:r>
              <a:rPr lang="ru-RU" dirty="0" smtClean="0"/>
              <a:t>    « Расписной </a:t>
            </a:r>
            <a:r>
              <a:rPr lang="ru-RU" dirty="0"/>
              <a:t>Г</a:t>
            </a:r>
            <a:r>
              <a:rPr lang="ru-RU" dirty="0" smtClean="0"/>
              <a:t>ородец», </a:t>
            </a:r>
          </a:p>
          <a:p>
            <a:r>
              <a:rPr lang="ru-RU" dirty="0"/>
              <a:t> </a:t>
            </a:r>
            <a:r>
              <a:rPr lang="ru-RU" dirty="0" smtClean="0"/>
              <a:t>    « Пестрый  </a:t>
            </a:r>
            <a:r>
              <a:rPr lang="ru-RU" dirty="0" err="1" smtClean="0"/>
              <a:t>Полхов</a:t>
            </a:r>
            <a:r>
              <a:rPr lang="ru-RU" dirty="0" smtClean="0"/>
              <a:t> – Майдан» 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 smtClean="0"/>
              <a:t>Картотека интернет – ресурсов  о создании  </a:t>
            </a:r>
            <a:r>
              <a:rPr lang="ru-RU" dirty="0"/>
              <a:t>изделий  «От начала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/>
              <a:t>до конца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    ( презентации,  фильмы 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Виртуальные экскурсии в музеи;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Наглядный материал о работе мастеров : «От полена до матрешки»,  « От  чурки до ложки»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5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916" y="782007"/>
            <a:ext cx="7467600" cy="5825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 «Нижегородские промыслы»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5796136" cy="43471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1052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" y="1457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8003232" cy="48245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2023-2024 учебном году была выявлена проблема, что у детей старшего возраста с ЗПР искажены или отсутствуют представления о культуре малой Родины. Наши дети мало знают традиции русского народа и их промыслы, что не удивительно, ведь в своем окружении они редко сталкиваются с этим. Проблема развития детского творчества в настоящее время является одной из наиболее  актуальных как в теоретическом, так и в практическом отношениях: ведь речь идет о важнейшем условии формирования индивидуального своеобразия личности уже на первых этапах её становления. О роли и значении народного декоративного искусства в воспитании детей писали многие ученые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А.В.Бакушинская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П.П.Блонский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Т.С.Шацкий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Н.П.Сакулина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Ю.В.Максимов, Р.Н.Смирнова и другие). Они отмечали, что искусство пробуждает первые яркие, образные представления о Родине, её культуре, способствует воспитанию чувства прекрасного, развивает творческие способности детей.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Нижегородском декоративно-прикладном искусстве есть как традиционность, так и креативность, а целеустремленность в перспективу развития не исключают, а предполагают друг друга. Таким образом, символика Нижегородского декоративно-прикладного искусства несёт в себе неиссякаемые возможности развития у дошкольников, первые яркие, образные представления о Родине, её культуре, способствует воспитанию чувства прекрасного, развивает художественные способности детей.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Именно духовно-нравственно, патриотическое воспитание является одним из важнейших элементов общественного сознания,  в этом основа жизнеспособности любого общества и государства, преемственности поколений.</a:t>
            </a:r>
          </a:p>
          <a:p>
            <a:endParaRPr lang="ru-RU" dirty="0"/>
          </a:p>
        </p:txBody>
      </p:sp>
      <p:pic>
        <p:nvPicPr>
          <p:cNvPr id="4" name="Рисунок 3" descr="751640_1.jpeg"/>
          <p:cNvPicPr>
            <a:picLocks noChangeAspect="1"/>
          </p:cNvPicPr>
          <p:nvPr/>
        </p:nvPicPr>
        <p:blipFill rotWithShape="1">
          <a:blip r:embed="rId2"/>
          <a:srcRect l="7209" t="58201" r="6948" b="5678"/>
          <a:stretch/>
        </p:blipFill>
        <p:spPr>
          <a:xfrm>
            <a:off x="395536" y="5661248"/>
            <a:ext cx="8280920" cy="98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467600" cy="5709248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представлений о народных промыслах малой родины </a:t>
            </a:r>
            <a:r>
              <a:rPr lang="ru-RU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  </a:t>
            </a:r>
            <a:r>
              <a: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детей 5-6 лет с задержкой психического развития </a:t>
            </a:r>
            <a:r>
              <a:rPr lang="ru-RU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и </a:t>
            </a:r>
            <a:r>
              <a:rPr lang="ru-RU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пособия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представления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дошкольников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малой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ее культуре, духовно-нравственных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ценностях,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устойчивый интерес к декоративно –прикладному искусству Нижегородской области;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представления у детей с ЗПР о всех видах прикладного искусства Нижегородской области и об основных элементах декоративной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росписи;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умения выполнять творческие работы(создавать свои художественные образы)по мотивам нижегородских промыслов и выполнять основные элементы разных видов декоративной-росписи;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эстетические чувства и оценочное восприятие своих творческих работ и работ других детей;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интерес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истории народных промыслов, чувство уважения к труду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мастеров;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Вызывать интерес родителей к народным промыслам малой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к совместной творческой деятельности с детьми.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328"/>
            <a:ext cx="9144000" cy="55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0001-001-.jpg"/>
          <p:cNvPicPr>
            <a:picLocks noChangeAspect="1"/>
          </p:cNvPicPr>
          <p:nvPr/>
        </p:nvPicPr>
        <p:blipFill rotWithShape="1">
          <a:blip r:embed="rId3"/>
          <a:srcRect b="89697"/>
          <a:stretch/>
        </p:blipFill>
        <p:spPr>
          <a:xfrm>
            <a:off x="-20279" y="0"/>
            <a:ext cx="9144000" cy="5486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00" y="764704"/>
            <a:ext cx="7467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«Матрешка»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27393" y="980728"/>
            <a:ext cx="8291264" cy="13069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представления у детей с ЗПР о всех видах прикладного искусства Нижегородской области и об основных элементах декоративной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росписи;</a:t>
            </a:r>
          </a:p>
          <a:p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Вызывать устойчивый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интерес к декоративно –прикладному искусству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41102_080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93" y="2593360"/>
            <a:ext cx="3888432" cy="357328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51721" y="2590578"/>
            <a:ext cx="4196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Круг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Лулия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 Составь половинки»;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 «Собери матрешку»;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 Подружки – матрешки»;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«Подбери элемент»;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 Найди матрешку»;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«Укрась матрешку»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68" y="188640"/>
            <a:ext cx="5809300" cy="5825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Лулия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«Составь половинки»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28" y="219416"/>
            <a:ext cx="2283718" cy="30449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3" y="1917389"/>
            <a:ext cx="4357649" cy="30237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3850898" cy="27350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709344" y="1052736"/>
            <a:ext cx="5660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sm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Д/и «Подружки - матрешки»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461" y="309964"/>
            <a:ext cx="7421086" cy="4547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«Подбери элемент»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328"/>
            <a:ext cx="9144000" cy="52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5445"/>
            <a:ext cx="330113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r="10996"/>
          <a:stretch/>
        </p:blipFill>
        <p:spPr>
          <a:xfrm rot="16200000">
            <a:off x="1354873" y="3402851"/>
            <a:ext cx="2304256" cy="35539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09601" y="3509585"/>
            <a:ext cx="4322439" cy="3682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«Найди  матрешку»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31" y="404664"/>
            <a:ext cx="3634267" cy="25349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8" y="908720"/>
            <a:ext cx="3418854" cy="22129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0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390" y="613417"/>
            <a:ext cx="4176464" cy="5825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 Укрась  матрешку»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93"/>
          <a:stretch/>
        </p:blipFill>
        <p:spPr>
          <a:xfrm rot="923083">
            <a:off x="2665973" y="1861533"/>
            <a:ext cx="1507295" cy="2816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884">
            <a:off x="357346" y="1320064"/>
            <a:ext cx="2336810" cy="3300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5"/>
          <a:stretch/>
        </p:blipFill>
        <p:spPr>
          <a:xfrm>
            <a:off x="1479881" y="904714"/>
            <a:ext cx="1843952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 b="14683"/>
          <a:stretch/>
        </p:blipFill>
        <p:spPr>
          <a:xfrm>
            <a:off x="4860032" y="1916832"/>
            <a:ext cx="331236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7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36" y="261937"/>
            <a:ext cx="7539608" cy="62333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 - куб « Народное творчество»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0836"/>
            <a:ext cx="3439194" cy="321744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18040" y="3605502"/>
            <a:ext cx="3810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Д/и « Разложи  конфеты»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Д/и «Укрась чашку»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Д/и «Собери  картинку»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Д/и « Придумай узор»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Д/и « Сочини  историю»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758569"/>
            <a:ext cx="820891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Задачи: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представления у детей с ЗПР о всех видах прикладного искусства Нижегородской области и об основных элементах декоративной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росписи;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умения выполнять творческие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 по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мотивам нижегородских промыслов и выполнять основные элементы разных видов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декоративной-росписи;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эстетические чувства и оценочное восприятие своих творческих работ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24" y="113367"/>
            <a:ext cx="4522115" cy="58259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 Разложи конфеты»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20241102_082202.jpg"/>
          <p:cNvPicPr>
            <a:picLocks noChangeAspect="1"/>
          </p:cNvPicPr>
          <p:nvPr/>
        </p:nvPicPr>
        <p:blipFill rotWithShape="1">
          <a:blip r:embed="rId3"/>
          <a:srcRect l="21155" r="30053"/>
          <a:stretch/>
        </p:blipFill>
        <p:spPr>
          <a:xfrm>
            <a:off x="4932040" y="404664"/>
            <a:ext cx="3336364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5" y="665312"/>
            <a:ext cx="417646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9632" y="3311887"/>
            <a:ext cx="4472408" cy="58259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Д/и « Собери картинку»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9"/>
          <a:stretch/>
        </p:blipFill>
        <p:spPr>
          <a:xfrm>
            <a:off x="4932040" y="3567802"/>
            <a:ext cx="3336364" cy="26695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2505" y="3119811"/>
            <a:ext cx="2481596" cy="399739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1009</TotalTime>
  <Words>611</Words>
  <Application>Microsoft Office PowerPoint</Application>
  <PresentationFormat>Экран (4:3)</PresentationFormat>
  <Paragraphs>82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Департамент образования администрации города Нижнего Новгорода Муниципальное бюджетное дошкольное образовательное учреждение « Детский сад № 257»</vt:lpstr>
      <vt:lpstr>Актуальность</vt:lpstr>
      <vt:lpstr>Цель и задачи</vt:lpstr>
      <vt:lpstr>    Лэпбук  «Матрешка»  </vt:lpstr>
      <vt:lpstr>Круг Лулия  «Составь половинки»</vt:lpstr>
      <vt:lpstr>Д/и «Подбери элемент»</vt:lpstr>
      <vt:lpstr>Д/и « Укрась  матрешку»</vt:lpstr>
      <vt:lpstr>Чудо - куб « Народное творчество»</vt:lpstr>
      <vt:lpstr>Д/и « Разложи конфеты»</vt:lpstr>
      <vt:lpstr>Д/и « Придумай  узор »</vt:lpstr>
      <vt:lpstr>Д/и «Домино»</vt:lpstr>
      <vt:lpstr>Д/и « Расписные окна»</vt:lpstr>
      <vt:lpstr>Д/и «Гуляем по Нижегородскому краю»</vt:lpstr>
      <vt:lpstr>Наглядно - дидактическое  пособие «Ярмарка»</vt:lpstr>
      <vt:lpstr>Презентация PowerPoint</vt:lpstr>
      <vt:lpstr>Музей  «Нижегородские промыслы»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администрации города Нижнего Новгорода Муниципальное бюджетное дошкольное образовательное учреждение « Детский сад № 257»</dc:title>
  <dc:creator>Гость</dc:creator>
  <cp:lastModifiedBy>Светлана</cp:lastModifiedBy>
  <cp:revision>60</cp:revision>
  <dcterms:created xsi:type="dcterms:W3CDTF">2024-11-01T16:29:06Z</dcterms:created>
  <dcterms:modified xsi:type="dcterms:W3CDTF">2024-12-03T05:34:52Z</dcterms:modified>
</cp:coreProperties>
</file>