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65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763BC-46C4-FE63-A396-C326E6E49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E5503-2947-E95C-5198-BC95FB499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429B4-5C66-38DB-E8E0-106C5917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EAF14-7BA2-D40E-54FC-3182A022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6BA7C-FE82-4640-B2B4-27D189F4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21202-EA33-1D16-4CF3-748878F6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7BF02B-3409-3681-2556-FA57C074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4DA22-05F7-5AC2-3AE2-61D19A85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14089-8AE3-9950-A120-AB2CC167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12DA6-4946-C3E8-E72B-C3BA6414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2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4B4376-A806-D304-D4AC-2F639B978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B36620-6E56-6FD3-1902-3CE3D83DC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8C936-DE49-8336-D5A5-8CBB0FD4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02619-8182-DC4C-79B9-22F13AD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7A205-37F3-B0BF-F387-7F903FA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4CB4-B161-635F-D4A8-1086E91C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2F99E-319D-2BC8-4697-D186880B1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6BBD0-52CE-3D24-9F4B-11447073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A4639-40CB-3891-165A-AB62B415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0930E-F26C-9D1C-7610-60E8D24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84DD6-9E78-6A76-1AF1-39B78369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EF1586-4DA0-36C5-83B3-FF20CC1B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3E0E6-7694-9A8E-5229-D57B464D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C0CD1-C4F8-1CDF-98CC-63511C3F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394CE-701C-7F3D-A251-3F11C05C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0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15C7C-AC04-FF8C-B8CA-148090AD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C3AAE-4AC1-98B3-1CFC-B5FA1CCB8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374F6D-F8BB-C168-276E-29FA035AC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E1821-267E-6E9B-E12F-DBB13573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A5F54-CEAC-242C-67F2-A04506E1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F3344-464E-836D-AC61-A180B91F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C601-CE14-F7DA-613F-7B33B836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06B32-975D-DCFA-4736-0E2B0F4E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421223-356F-CB2A-CEFD-2A33116EB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E1F77A-D7FB-D2F3-8369-68E305EEE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7A8CFD-F3A8-A12D-A547-D718E730F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F6A015-0944-C562-DEB7-EECEDD26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169D0D-34E0-40BD-376D-3939842A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3B7297-360A-CD40-D01C-DCB51033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938F2-58DB-8CE3-6A82-C263A52D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EBEE0E-B5E3-3826-BF42-7E23D222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05ECA0-8137-1565-5532-E259BFBB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769AE2-E944-F964-006A-257850C1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1EAB4C-B250-DDEC-07DA-1C7FB5F7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EA615B-C4E9-4861-E776-152F9501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5FF0E-B97E-FC3A-D069-BAD6E186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0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32A2D-15A4-2C3B-5649-66AB21D1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8CDE4-6D8F-1B8F-25CE-5AAE6CB6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25E6DF-222F-7C67-4CE5-0621D63C3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3D682D-360C-CB2F-3B41-84BCD6FD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E84DA-C9FB-6B36-5A3D-122A38FF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D5A74-BED2-59EA-F6CD-60C8A72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6999D-5ED3-4F8A-4753-65B1A2B4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E888C0-477E-D640-DE25-B4D44D8B5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DB311-8040-53AB-84D4-164A23D0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F7C8A-E943-6AC2-7F8D-3A187EC9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8AFC1-695C-368A-8BD0-97E69C9F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39036E-E4FC-690F-C691-9D15E0A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0DD2-E0C8-4FEA-AD41-A026D027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772FE4-8878-ABE3-595B-172813D2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81084-1862-FE01-32CB-02F5AA69A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CA95-CE66-49F8-AB78-F8377FF728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31719-2382-0DF8-DC24-F26C16A43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DFA5A-6DC1-E7C9-4675-589C78E3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DB4E-0530-405D-9096-FB3F338D9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DA043-3944-9429-32C7-04F9CBEA6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88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A9788-BADC-6792-35F2-A94352D79862}"/>
              </a:ext>
            </a:extLst>
          </p:cNvPr>
          <p:cNvSpPr txBox="1"/>
          <p:nvPr/>
        </p:nvSpPr>
        <p:spPr>
          <a:xfrm>
            <a:off x="3667028" y="2168166"/>
            <a:ext cx="5258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5 группа</a:t>
            </a:r>
          </a:p>
          <a:p>
            <a:pPr algn="ctr"/>
            <a:r>
              <a:rPr lang="ru-RU" sz="6000" b="1" dirty="0">
                <a:solidFill>
                  <a:srgbClr val="FFC000"/>
                </a:solidFill>
                <a:latin typeface="Ink Free" panose="03080402000500000000" pitchFamily="66" charset="0"/>
              </a:rPr>
              <a:t>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356407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623E1D-8EC6-1FC2-EAE4-5CE468A0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F000CA09-F9EA-445A-5863-02020E42F138}"/>
              </a:ext>
            </a:extLst>
          </p:cNvPr>
          <p:cNvSpPr/>
          <p:nvPr/>
        </p:nvSpPr>
        <p:spPr>
          <a:xfrm>
            <a:off x="2366127" y="3608110"/>
            <a:ext cx="1710965" cy="143287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787F8B1E-1FE7-5B79-0EF9-1C34A142C37D}"/>
              </a:ext>
            </a:extLst>
          </p:cNvPr>
          <p:cNvSpPr/>
          <p:nvPr/>
        </p:nvSpPr>
        <p:spPr>
          <a:xfrm rot="1323509">
            <a:off x="537329" y="3956228"/>
            <a:ext cx="1715677" cy="320512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мечтать</a:t>
            </a: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46517EF9-8F53-5D61-F593-DD68FBD5C88F}"/>
              </a:ext>
            </a:extLst>
          </p:cNvPr>
          <p:cNvSpPr/>
          <p:nvPr/>
        </p:nvSpPr>
        <p:spPr>
          <a:xfrm rot="2445266">
            <a:off x="828786" y="3180769"/>
            <a:ext cx="1730845" cy="336839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грустить</a:t>
            </a:r>
          </a:p>
        </p:txBody>
      </p:sp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38E9F87D-182B-F210-AABF-A918B8703497}"/>
              </a:ext>
            </a:extLst>
          </p:cNvPr>
          <p:cNvSpPr/>
          <p:nvPr/>
        </p:nvSpPr>
        <p:spPr>
          <a:xfrm rot="3641429">
            <a:off x="1450945" y="2643455"/>
            <a:ext cx="1830366" cy="345605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ошибаться</a:t>
            </a: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5B314DAF-2683-42E4-1FF8-945C772A1F6F}"/>
              </a:ext>
            </a:extLst>
          </p:cNvPr>
          <p:cNvSpPr/>
          <p:nvPr/>
        </p:nvSpPr>
        <p:spPr>
          <a:xfrm rot="5400000">
            <a:off x="2353225" y="2374794"/>
            <a:ext cx="1830366" cy="353453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искать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CFB7B8A9-C753-A876-97F0-E04ADAD77912}"/>
              </a:ext>
            </a:extLst>
          </p:cNvPr>
          <p:cNvSpPr/>
          <p:nvPr/>
        </p:nvSpPr>
        <p:spPr>
          <a:xfrm rot="17939106">
            <a:off x="3235137" y="2579992"/>
            <a:ext cx="1830367" cy="381761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любить</a:t>
            </a: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4C0D4147-BFB4-CF16-7630-1CA5BAFF7676}"/>
              </a:ext>
            </a:extLst>
          </p:cNvPr>
          <p:cNvSpPr/>
          <p:nvPr/>
        </p:nvSpPr>
        <p:spPr>
          <a:xfrm rot="19585130">
            <a:off x="3918220" y="3235183"/>
            <a:ext cx="1830367" cy="334593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играть</a:t>
            </a: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CF597B3A-27BC-D84F-C9A1-D16F5C39B41C}"/>
              </a:ext>
            </a:extLst>
          </p:cNvPr>
          <p:cNvSpPr/>
          <p:nvPr/>
        </p:nvSpPr>
        <p:spPr>
          <a:xfrm rot="20864928">
            <a:off x="4402313" y="3886369"/>
            <a:ext cx="1800521" cy="311080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дружить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E354DA6B-1932-186A-83F1-398AA736D949}"/>
              </a:ext>
            </a:extLst>
          </p:cNvPr>
          <p:cNvSpPr/>
          <p:nvPr/>
        </p:nvSpPr>
        <p:spPr>
          <a:xfrm rot="20560657">
            <a:off x="489981" y="4834099"/>
            <a:ext cx="1800522" cy="393566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думать</a:t>
            </a:r>
          </a:p>
        </p:txBody>
      </p:sp>
      <p:sp>
        <p:nvSpPr>
          <p:cNvPr id="13" name="Блок-схема: знак завершения 12">
            <a:extLst>
              <a:ext uri="{FF2B5EF4-FFF2-40B4-BE49-F238E27FC236}">
                <a16:creationId xmlns:a16="http://schemas.microsoft.com/office/drawing/2014/main" id="{327F366D-058D-E89F-B452-C5640C88F52A}"/>
              </a:ext>
            </a:extLst>
          </p:cNvPr>
          <p:cNvSpPr/>
          <p:nvPr/>
        </p:nvSpPr>
        <p:spPr>
          <a:xfrm>
            <a:off x="4480966" y="4661429"/>
            <a:ext cx="2692832" cy="439949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веселиться</a:t>
            </a:r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DF6F1653-76A5-3E29-E973-5EE1510381FA}"/>
              </a:ext>
            </a:extLst>
          </p:cNvPr>
          <p:cNvSpPr/>
          <p:nvPr/>
        </p:nvSpPr>
        <p:spPr>
          <a:xfrm>
            <a:off x="1970201" y="4324547"/>
            <a:ext cx="2846895" cy="1508290"/>
          </a:xfrm>
          <a:prstGeom prst="cloudCallou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Лента: наклоненная вниз 13">
            <a:extLst>
              <a:ext uri="{FF2B5EF4-FFF2-40B4-BE49-F238E27FC236}">
                <a16:creationId xmlns:a16="http://schemas.microsoft.com/office/drawing/2014/main" id="{95A35A8B-894F-287B-D4A7-02868D274F34}"/>
              </a:ext>
            </a:extLst>
          </p:cNvPr>
          <p:cNvSpPr/>
          <p:nvPr/>
        </p:nvSpPr>
        <p:spPr>
          <a:xfrm>
            <a:off x="6589336" y="1636336"/>
            <a:ext cx="4289196" cy="2162665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У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нас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можно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ВСЕ…</a:t>
            </a:r>
          </a:p>
        </p:txBody>
      </p:sp>
    </p:spTree>
    <p:extLst>
      <p:ext uri="{BB962C8B-B14F-4D97-AF65-F5344CB8AC3E}">
        <p14:creationId xmlns:p14="http://schemas.microsoft.com/office/powerpoint/2010/main" val="236959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57998E-3ED8-2CED-050C-52A6B662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Лента: изогнутая и наклоненная вверх 1">
            <a:extLst>
              <a:ext uri="{FF2B5EF4-FFF2-40B4-BE49-F238E27FC236}">
                <a16:creationId xmlns:a16="http://schemas.microsoft.com/office/drawing/2014/main" id="{1C9BB6B2-6CDE-890F-4793-C188C633EAEB}"/>
              </a:ext>
            </a:extLst>
          </p:cNvPr>
          <p:cNvSpPr/>
          <p:nvPr/>
        </p:nvSpPr>
        <p:spPr>
          <a:xfrm>
            <a:off x="4524867" y="1414021"/>
            <a:ext cx="7004116" cy="758952"/>
          </a:xfrm>
          <a:prstGeom prst="ellipseRibbon2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</a:t>
            </a:r>
          </a:p>
        </p:txBody>
      </p:sp>
      <p:sp>
        <p:nvSpPr>
          <p:cNvPr id="3" name="Свиток: вертикальный 2">
            <a:extLst>
              <a:ext uri="{FF2B5EF4-FFF2-40B4-BE49-F238E27FC236}">
                <a16:creationId xmlns:a16="http://schemas.microsoft.com/office/drawing/2014/main" id="{38DD4087-BC57-BF78-7B86-F83F6BD3C696}"/>
              </a:ext>
            </a:extLst>
          </p:cNvPr>
          <p:cNvSpPr/>
          <p:nvPr/>
        </p:nvSpPr>
        <p:spPr>
          <a:xfrm>
            <a:off x="1626122" y="2938807"/>
            <a:ext cx="5264872" cy="260886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 нашей группе – «солнышко»,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Светит ярче всех,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Теплоты и радости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Хватит здесь на всех!..</a:t>
            </a:r>
          </a:p>
        </p:txBody>
      </p:sp>
    </p:spTree>
    <p:extLst>
      <p:ext uri="{BB962C8B-B14F-4D97-AF65-F5344CB8AC3E}">
        <p14:creationId xmlns:p14="http://schemas.microsoft.com/office/powerpoint/2010/main" val="253957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17949-619B-12B0-2AAF-92BBFF56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24C1E-1839-96F9-4748-AB608DB91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4537" r="6502" b="4193"/>
          <a:stretch/>
        </p:blipFill>
        <p:spPr>
          <a:xfrm>
            <a:off x="4115630" y="252521"/>
            <a:ext cx="4406202" cy="631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E641A4-DFAE-B0F8-BB19-4C89B3BA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" b="29210"/>
          <a:stretch/>
        </p:blipFill>
        <p:spPr>
          <a:xfrm rot="20671359">
            <a:off x="451562" y="2975959"/>
            <a:ext cx="2901421" cy="277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9BE65-FE90-CABE-2DAC-6E13ECCBD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32068" r="42467" b="38290"/>
          <a:stretch/>
        </p:blipFill>
        <p:spPr>
          <a:xfrm rot="877520">
            <a:off x="9573437" y="470634"/>
            <a:ext cx="2020970" cy="2285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99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BED6D-7AF4-4BB6-E0D8-522C44B9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785A9-F11A-89B1-9D3B-49CF02327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" y="1646183"/>
            <a:ext cx="11057641" cy="3840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93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6D24A-20DF-2B16-9258-441414F2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0"/>
            <a:ext cx="12305121" cy="6858000"/>
          </a:xfrm>
          <a:prstGeom prst="rect">
            <a:avLst/>
          </a:prstGeom>
        </p:spPr>
      </p:pic>
      <p:sp>
        <p:nvSpPr>
          <p:cNvPr id="2" name="Солнце 1">
            <a:extLst>
              <a:ext uri="{FF2B5EF4-FFF2-40B4-BE49-F238E27FC236}">
                <a16:creationId xmlns:a16="http://schemas.microsoft.com/office/drawing/2014/main" id="{AF16BA27-6567-4D7A-CC56-D742531F69A4}"/>
              </a:ext>
            </a:extLst>
          </p:cNvPr>
          <p:cNvSpPr/>
          <p:nvPr/>
        </p:nvSpPr>
        <p:spPr>
          <a:xfrm>
            <a:off x="546754" y="2417974"/>
            <a:ext cx="3252247" cy="310613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74681-B314-45CA-F0F2-2BD2A94AEBB2}"/>
              </a:ext>
            </a:extLst>
          </p:cNvPr>
          <p:cNvSpPr txBox="1"/>
          <p:nvPr/>
        </p:nvSpPr>
        <p:spPr>
          <a:xfrm>
            <a:off x="4769964" y="1804831"/>
            <a:ext cx="46379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 Black" panose="020B0A04020102020204" pitchFamily="34" charset="0"/>
              </a:rPr>
              <a:t>Солнце </a:t>
            </a:r>
            <a:r>
              <a:rPr lang="ru-RU" dirty="0"/>
              <a:t> </a:t>
            </a:r>
            <a:r>
              <a:rPr lang="ru-RU" sz="3200" dirty="0"/>
              <a:t>– это символ:</a:t>
            </a:r>
          </a:p>
          <a:p>
            <a:endParaRPr lang="ru-RU" sz="3200" dirty="0"/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ЖИЗНИ,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ВРЕМЕНИ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И ПЕРЕМЕН!</a:t>
            </a:r>
          </a:p>
        </p:txBody>
      </p:sp>
    </p:spTree>
    <p:extLst>
      <p:ext uri="{BB962C8B-B14F-4D97-AF65-F5344CB8AC3E}">
        <p14:creationId xmlns:p14="http://schemas.microsoft.com/office/powerpoint/2010/main" val="106389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A0B1E-8644-0D94-F97C-3A34147A0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EE6BDF-2E61-0AAC-E143-FD54126CE281}"/>
              </a:ext>
            </a:extLst>
          </p:cNvPr>
          <p:cNvSpPr txBox="1"/>
          <p:nvPr/>
        </p:nvSpPr>
        <p:spPr>
          <a:xfrm>
            <a:off x="3276758" y="1710756"/>
            <a:ext cx="7494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любимой планете.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A18BAC-39DF-BA70-99C4-47214DCA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4832" r="21811" b="4721"/>
          <a:stretch/>
        </p:blipFill>
        <p:spPr>
          <a:xfrm>
            <a:off x="2300139" y="3025057"/>
            <a:ext cx="3120273" cy="3101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85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FF0767-17C5-81AD-2618-28948A37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3C301-FA0D-3FC4-7F46-A4BFA0336E27}"/>
              </a:ext>
            </a:extLst>
          </p:cNvPr>
          <p:cNvSpPr txBox="1"/>
          <p:nvPr/>
        </p:nvSpPr>
        <p:spPr>
          <a:xfrm>
            <a:off x="3827415" y="1205577"/>
            <a:ext cx="739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счастливые дети!..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0A32F-020E-6C22-61F6-13C5B6092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6" t="6323" r="23484" b="47374"/>
          <a:stretch/>
        </p:blipFill>
        <p:spPr>
          <a:xfrm>
            <a:off x="2573518" y="4176075"/>
            <a:ext cx="3522482" cy="1932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896E0B-AD05-5DE1-75AB-8F055D71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9" t="52103" r="17218" b="1"/>
          <a:stretch/>
        </p:blipFill>
        <p:spPr>
          <a:xfrm rot="1694865">
            <a:off x="5627380" y="3205470"/>
            <a:ext cx="1611984" cy="1604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A84372-C549-D5A3-1B32-F6E59D006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4" r="32706" b="53814"/>
          <a:stretch/>
        </p:blipFill>
        <p:spPr>
          <a:xfrm>
            <a:off x="3514095" y="2249347"/>
            <a:ext cx="1641327" cy="1734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72B87-3B09-69E0-80EC-F902D87C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t="11821" r="863" b="43918"/>
          <a:stretch/>
        </p:blipFill>
        <p:spPr>
          <a:xfrm rot="20353738">
            <a:off x="1352045" y="3143443"/>
            <a:ext cx="1553885" cy="1588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7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8D8730-B78A-09DA-77EB-ADEE480A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везда: 16 точек 1">
            <a:extLst>
              <a:ext uri="{FF2B5EF4-FFF2-40B4-BE49-F238E27FC236}">
                <a16:creationId xmlns:a16="http://schemas.microsoft.com/office/drawing/2014/main" id="{36375397-A108-71D4-0457-B210FA707607}"/>
              </a:ext>
            </a:extLst>
          </p:cNvPr>
          <p:cNvSpPr/>
          <p:nvPr/>
        </p:nvSpPr>
        <p:spPr>
          <a:xfrm>
            <a:off x="6096000" y="705767"/>
            <a:ext cx="3054284" cy="3205114"/>
          </a:xfrm>
          <a:prstGeom prst="star16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BCB6-1EBB-8C49-5630-ED2C4BCE4D52}"/>
              </a:ext>
            </a:extLst>
          </p:cNvPr>
          <p:cNvSpPr txBox="1"/>
          <p:nvPr/>
        </p:nvSpPr>
        <p:spPr>
          <a:xfrm>
            <a:off x="1291472" y="3429000"/>
            <a:ext cx="59218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Солнце нас </a:t>
            </a:r>
          </a:p>
          <a:p>
            <a:r>
              <a:rPr lang="ru-RU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оберегает, согревает </a:t>
            </a:r>
          </a:p>
          <a:p>
            <a:r>
              <a:rPr lang="ru-RU" sz="4800" b="1" dirty="0">
                <a:solidFill>
                  <a:srgbClr val="FF0000"/>
                </a:solidFill>
                <a:latin typeface="Ink Free" panose="03080402000500000000" pitchFamily="66" charset="0"/>
              </a:rPr>
              <a:t>и ласкает!..</a:t>
            </a:r>
          </a:p>
        </p:txBody>
      </p:sp>
    </p:spTree>
    <p:extLst>
      <p:ext uri="{BB962C8B-B14F-4D97-AF65-F5344CB8AC3E}">
        <p14:creationId xmlns:p14="http://schemas.microsoft.com/office/powerpoint/2010/main" val="309828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5F7D7-515C-E47A-B3CA-C355ED10C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ADC68-64BD-27F3-5E21-9DB3D98FFBDA}"/>
              </a:ext>
            </a:extLst>
          </p:cNvPr>
          <p:cNvSpPr txBox="1"/>
          <p:nvPr/>
        </p:nvSpPr>
        <p:spPr>
          <a:xfrm>
            <a:off x="4788817" y="1822913"/>
            <a:ext cx="40702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ладошек –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сложили,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непременно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все дружили,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917D3-67F7-7CA9-6490-A323F7BB70AF}"/>
              </a:ext>
            </a:extLst>
          </p:cNvPr>
          <p:cNvSpPr txBox="1"/>
          <p:nvPr/>
        </p:nvSpPr>
        <p:spPr>
          <a:xfrm>
            <a:off x="1957633" y="4004035"/>
            <a:ext cx="35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это солнце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сияло,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каждое окошко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забегало!..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44DF7-BC5F-7CCF-D3F5-63A3C26D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A3D5C-86C7-E2B3-3D2A-A0F5EE84D50E}"/>
              </a:ext>
            </a:extLst>
          </p:cNvPr>
          <p:cNvSpPr txBox="1"/>
          <p:nvPr/>
        </p:nvSpPr>
        <p:spPr>
          <a:xfrm>
            <a:off x="6096000" y="1219826"/>
            <a:ext cx="369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из ладошек</a:t>
            </a:r>
          </a:p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всех на свете, </a:t>
            </a:r>
          </a:p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из ладошек </a:t>
            </a:r>
          </a:p>
          <a:p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дарят наши дети…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CAD244-4617-7E5D-112C-94BC93FF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2"/>
          <a:stretch/>
        </p:blipFill>
        <p:spPr>
          <a:xfrm>
            <a:off x="1725105" y="2366128"/>
            <a:ext cx="4076581" cy="4053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62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3477F-981C-E65C-C2BC-946E0F1F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EC660-69E0-56C3-B7C7-CD8772CF7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507">
            <a:off x="2135303" y="987586"/>
            <a:ext cx="7022914" cy="526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2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825260-79D6-2E13-9E3C-70689610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563A6-D533-2285-1B2A-7182B0D03D93}"/>
              </a:ext>
            </a:extLst>
          </p:cNvPr>
          <p:cNvSpPr txBox="1"/>
          <p:nvPr/>
        </p:nvSpPr>
        <p:spPr>
          <a:xfrm>
            <a:off x="7390614" y="1159392"/>
            <a:ext cx="3646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</a:p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встретим </a:t>
            </a:r>
          </a:p>
          <a:p>
            <a:r>
              <a: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с…</a:t>
            </a: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3AFFF590-6B24-7704-BCF8-53953F5F3379}"/>
              </a:ext>
            </a:extLst>
          </p:cNvPr>
          <p:cNvSpPr/>
          <p:nvPr/>
        </p:nvSpPr>
        <p:spPr>
          <a:xfrm>
            <a:off x="4703878" y="3423082"/>
            <a:ext cx="2072326" cy="516662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28F99A93-D65C-6FDD-AB92-B932D52E5D40}"/>
              </a:ext>
            </a:extLst>
          </p:cNvPr>
          <p:cNvSpPr/>
          <p:nvPr/>
        </p:nvSpPr>
        <p:spPr>
          <a:xfrm rot="16200000">
            <a:off x="3259983" y="4974082"/>
            <a:ext cx="1643547" cy="48788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улыбка</a:t>
            </a: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DC38CC01-2DBA-D560-DF17-EC61DC50E0CB}"/>
              </a:ext>
            </a:extLst>
          </p:cNvPr>
          <p:cNvSpPr/>
          <p:nvPr/>
        </p:nvSpPr>
        <p:spPr>
          <a:xfrm rot="18708870">
            <a:off x="4250475" y="2465329"/>
            <a:ext cx="1651594" cy="48998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доброта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77BD330A-2FF9-C26E-C318-D6404E3A867A}"/>
              </a:ext>
            </a:extLst>
          </p:cNvPr>
          <p:cNvSpPr/>
          <p:nvPr/>
        </p:nvSpPr>
        <p:spPr>
          <a:xfrm rot="19508371">
            <a:off x="2323805" y="4386492"/>
            <a:ext cx="1395927" cy="475231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любовь</a:t>
            </a: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86E2A970-0F62-7B58-D05E-F0C481F3337B}"/>
              </a:ext>
            </a:extLst>
          </p:cNvPr>
          <p:cNvSpPr/>
          <p:nvPr/>
        </p:nvSpPr>
        <p:spPr>
          <a:xfrm rot="2591609">
            <a:off x="4311165" y="4511452"/>
            <a:ext cx="1608981" cy="510817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тепло</a:t>
            </a:r>
          </a:p>
        </p:txBody>
      </p:sp>
      <p:sp>
        <p:nvSpPr>
          <p:cNvPr id="10" name="Блок-схема: знак завершения 9">
            <a:extLst>
              <a:ext uri="{FF2B5EF4-FFF2-40B4-BE49-F238E27FC236}">
                <a16:creationId xmlns:a16="http://schemas.microsoft.com/office/drawing/2014/main" id="{C2A089A0-BA72-35A4-9A2B-A70762A93E13}"/>
              </a:ext>
            </a:extLst>
          </p:cNvPr>
          <p:cNvSpPr/>
          <p:nvPr/>
        </p:nvSpPr>
        <p:spPr>
          <a:xfrm>
            <a:off x="1445439" y="3398879"/>
            <a:ext cx="2014198" cy="456684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справедливость</a:t>
            </a: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462CC849-E617-C972-3AA6-DF346B8B02D9}"/>
              </a:ext>
            </a:extLst>
          </p:cNvPr>
          <p:cNvSpPr/>
          <p:nvPr/>
        </p:nvSpPr>
        <p:spPr>
          <a:xfrm rot="16200000">
            <a:off x="3235642" y="2021316"/>
            <a:ext cx="1648796" cy="505339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забота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95AC3FF5-3260-1593-BF0B-7FB69FF8EED7}"/>
              </a:ext>
            </a:extLst>
          </p:cNvPr>
          <p:cNvSpPr/>
          <p:nvPr/>
        </p:nvSpPr>
        <p:spPr>
          <a:xfrm rot="1912726">
            <a:off x="2248512" y="2535689"/>
            <a:ext cx="1546512" cy="488632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ласка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3783A0E6-6B8E-3992-63E7-4BCBBB8FA334}"/>
              </a:ext>
            </a:extLst>
          </p:cNvPr>
          <p:cNvSpPr/>
          <p:nvPr/>
        </p:nvSpPr>
        <p:spPr>
          <a:xfrm>
            <a:off x="3560372" y="3225695"/>
            <a:ext cx="999335" cy="102579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313816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126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Ink Free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Щанкина</dc:creator>
  <cp:lastModifiedBy>Елена Щанкина</cp:lastModifiedBy>
  <cp:revision>15</cp:revision>
  <dcterms:created xsi:type="dcterms:W3CDTF">2024-11-04T11:43:53Z</dcterms:created>
  <dcterms:modified xsi:type="dcterms:W3CDTF">2024-11-06T13:03:10Z</dcterms:modified>
</cp:coreProperties>
</file>