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2"/>
  </p:notesMasterIdLst>
  <p:sldIdLst>
    <p:sldId id="346" r:id="rId2"/>
    <p:sldId id="338" r:id="rId3"/>
    <p:sldId id="374" r:id="rId4"/>
    <p:sldId id="353" r:id="rId5"/>
    <p:sldId id="368" r:id="rId6"/>
    <p:sldId id="309" r:id="rId7"/>
    <p:sldId id="310" r:id="rId8"/>
    <p:sldId id="311" r:id="rId9"/>
    <p:sldId id="360" r:id="rId10"/>
    <p:sldId id="339" r:id="rId11"/>
    <p:sldId id="372" r:id="rId12"/>
    <p:sldId id="359" r:id="rId13"/>
    <p:sldId id="373" r:id="rId14"/>
    <p:sldId id="344" r:id="rId15"/>
    <p:sldId id="347" r:id="rId16"/>
    <p:sldId id="361" r:id="rId17"/>
    <p:sldId id="345" r:id="rId18"/>
    <p:sldId id="362" r:id="rId19"/>
    <p:sldId id="370" r:id="rId20"/>
    <p:sldId id="363" r:id="rId21"/>
    <p:sldId id="371" r:id="rId22"/>
    <p:sldId id="364" r:id="rId23"/>
    <p:sldId id="366" r:id="rId24"/>
    <p:sldId id="365" r:id="rId25"/>
    <p:sldId id="367" r:id="rId26"/>
    <p:sldId id="340" r:id="rId27"/>
    <p:sldId id="358" r:id="rId28"/>
    <p:sldId id="278" r:id="rId29"/>
    <p:sldId id="322" r:id="rId30"/>
    <p:sldId id="348" r:id="rId31"/>
    <p:sldId id="354" r:id="rId32"/>
    <p:sldId id="314" r:id="rId33"/>
    <p:sldId id="355" r:id="rId34"/>
    <p:sldId id="291" r:id="rId35"/>
    <p:sldId id="304" r:id="rId36"/>
    <p:sldId id="349" r:id="rId37"/>
    <p:sldId id="350" r:id="rId38"/>
    <p:sldId id="351" r:id="rId39"/>
    <p:sldId id="356" r:id="rId40"/>
    <p:sldId id="357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663300"/>
    <a:srgbClr val="FFCC99"/>
    <a:srgbClr val="FF9966"/>
    <a:srgbClr val="FFCC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98035-3BDF-44C3-A3E6-A029CD767A36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A0FE9D-16A0-43E7-B86C-3858B5213C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4610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BB0D-32D2-4364-8889-7AD77F9A6FFA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26BAA-7719-4B63-A751-3B0D3320A4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BB0D-32D2-4364-8889-7AD77F9A6FFA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26BAA-7719-4B63-A751-3B0D3320A4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BB0D-32D2-4364-8889-7AD77F9A6FFA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26BAA-7719-4B63-A751-3B0D3320A4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BB0D-32D2-4364-8889-7AD77F9A6FFA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26BAA-7719-4B63-A751-3B0D3320A4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BB0D-32D2-4364-8889-7AD77F9A6FFA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26BAA-7719-4B63-A751-3B0D3320A4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BB0D-32D2-4364-8889-7AD77F9A6FFA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26BAA-7719-4B63-A751-3B0D3320A4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BB0D-32D2-4364-8889-7AD77F9A6FFA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26BAA-7719-4B63-A751-3B0D3320A4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BB0D-32D2-4364-8889-7AD77F9A6FFA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26BAA-7719-4B63-A751-3B0D3320A4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BB0D-32D2-4364-8889-7AD77F9A6FFA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26BAA-7719-4B63-A751-3B0D3320A4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BB0D-32D2-4364-8889-7AD77F9A6FFA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26BAA-7719-4B63-A751-3B0D3320A4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BB0D-32D2-4364-8889-7AD77F9A6FFA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26BAA-7719-4B63-A751-3B0D3320A4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ABB0D-32D2-4364-8889-7AD77F9A6FFA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26BAA-7719-4B63-A751-3B0D3320A43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2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Игра как средство экологического  воспитания </a:t>
            </a: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детей старшего  дошкольного возраста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14678" y="5286388"/>
            <a:ext cx="5472122" cy="1071569"/>
          </a:xfrm>
        </p:spPr>
        <p:txBody>
          <a:bodyPr/>
          <a:lstStyle/>
          <a:p>
            <a:pPr algn="r">
              <a:buNone/>
            </a:pP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Игнатьева Н.В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2024г</a:t>
            </a: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.</a:t>
            </a:r>
          </a:p>
          <a:p>
            <a:pPr>
              <a:buNone/>
            </a:pPr>
            <a:endParaRPr lang="ru-RU" sz="2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" name="Picture 8" descr="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2000240"/>
            <a:ext cx="3857652" cy="350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Лягушонок -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Знайка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Users\Наталья\Desktop\3. Мир вокруг нас\зкология из опыта работ\20201216_204050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582" y="1643050"/>
            <a:ext cx="8166384" cy="47747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697427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Наталья\Desktop\3. Мир вокруг нас\зкология из опыта работ\20220209_095147 (2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3500438"/>
            <a:ext cx="4714908" cy="3071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Содержимое 11" descr="C:\Users\Наталья\Desktop\3. Мир вокруг нас\зкология из опыта работ\20201216_204337 (2).jpg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8596" y="428604"/>
            <a:ext cx="5357850" cy="2857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Наталья\Desktop\20220214_10404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500034" y="285725"/>
            <a:ext cx="4929222" cy="26432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Содержимое 6" descr="C:\Users\Наталья\Desktop\3. Мир вокруг нас\зкология из опыта работ\SAM_8223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3500438"/>
            <a:ext cx="5108967" cy="2928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Сад - огород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00173"/>
            <a:ext cx="8286808" cy="47033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Наталья\Desktop\IMG-20240207-WA00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4643470" cy="32147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Содержимое 4" descr="C:\Users\Наталья\Desktop\IMG-20240207-WA0019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3714752"/>
            <a:ext cx="4857784" cy="2857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Наталья\Desktop\3. Мир вокруг нас\зкология из опыта работ\SAM_8416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52"/>
            <a:ext cx="4643470" cy="3143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Содержимое 5" descr="C:\Users\Наталья\Desktop\IMG-20240207-WA0018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3643314"/>
            <a:ext cx="4929222" cy="29284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Наталья\Desktop\20240222_15341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07189" y="964389"/>
            <a:ext cx="4714908" cy="35004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Users\Наталья\Desktop\20240222_1535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857752" y="2500310"/>
            <a:ext cx="4500593" cy="32147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C:\Users\Наталья\Desktop\SAM_828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28604"/>
            <a:ext cx="4643470" cy="2643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Users\Наталья\Desktop\SAM_828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3429000"/>
            <a:ext cx="4857784" cy="2928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Юные строители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Наталья\Desktop\20240207_16083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71546"/>
            <a:ext cx="4500594" cy="2714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Содержимое 4" descr="C:\Users\Наталья\Desktop\20240207_165129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786190"/>
            <a:ext cx="4286280" cy="27686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Наталья\Desktop\20221122_162955 (2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28604"/>
            <a:ext cx="3071834" cy="44291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Содержимое 4" descr="C:\Users\Наталья\Desktop\20221205_155637 (2)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3143248"/>
            <a:ext cx="4930673" cy="34543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Наталья\Desktop\3. Мир вокруг нас\зкология из опыта работ\yn3ZmeUy8S8 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Защитники природы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Наталья\Desktop\IMG-20231122-WA00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71546"/>
            <a:ext cx="4500594" cy="2571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Содержимое 4" descr="C:\Users\Наталья\Desktop\IMG-20231122-WA0022.jpg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071934" y="3857628"/>
            <a:ext cx="4857784" cy="27400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Наталья\Desktop\20230215_10104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3357562"/>
            <a:ext cx="5143536" cy="3071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Содержимое 4" descr="C:\Users\Наталья\Desktop\20221018_093522 (2)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14290"/>
            <a:ext cx="3000396" cy="4786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Наталья\Desktop\SAM_69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290"/>
            <a:ext cx="4429156" cy="2714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Содержимое 4" descr="C:\Users\Наталья\Desktop\SAM_6913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071810"/>
            <a:ext cx="4143404" cy="34829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Наталья\Desktop\20231006_09113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3786190"/>
            <a:ext cx="4786346" cy="2643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Содержимое 4" descr="C:\Users\Наталья\Desktop\20240126_091953 (2)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3071834" cy="4525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Наталья\Desktop\20231026_15480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4643470" cy="2786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Users\Наталья\Desktop\20231026_1550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714752"/>
            <a:ext cx="4572032" cy="2928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Наталья\Desktop\IMG-20231122-WA003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4429156" cy="30003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Содержимое 4" descr="C:\Users\Наталья\Desktop\IMG-20231122-WA0037.jpg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857620" y="3500438"/>
            <a:ext cx="5000660" cy="29829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Экологические  сказки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Наталья\Desktop\3. Мир вокруг нас\зкология из опыта работ\IMG_327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357298"/>
            <a:ext cx="4286280" cy="2428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Содержимое 4" descr="C:\Users\Наталья\Desktop\3. Мир вокруг нас\зкология из опыта работ\IMG-20230317-WA0012.jpg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857628"/>
            <a:ext cx="4090991" cy="27146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Наталья\Desktop\Новая папка (11)\Screenshot_20240224-173610_Gallery (2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4786346" cy="2643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Users\Наталья\Desktop\Новая папка (11)\Screenshot_20240224-173218_Gallery (2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357562"/>
            <a:ext cx="4605345" cy="32141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6842"/>
          </a:xfrm>
        </p:spPr>
        <p:txBody>
          <a:bodyPr>
            <a:normAutofit fontScale="90000"/>
          </a:bodyPr>
          <a:lstStyle/>
          <a:p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Наталья\Desktop\фото\20230317_15392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3571876"/>
            <a:ext cx="4786346" cy="3071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Содержимое 6" descr="C:\Users\Наталья\Desktop\фото\20230317_154007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85728"/>
            <a:ext cx="4786346" cy="30004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D:\Сказка\IMG-20221125-WA003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3571876"/>
            <a:ext cx="4714908" cy="3143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D:\Сказка\Сказка\IMG-20221125-WA0006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8596" y="285728"/>
            <a:ext cx="4929222" cy="3071834"/>
          </a:xfrm>
          <a:prstGeom prst="round2DiagRect">
            <a:avLst>
              <a:gd name="adj1" fmla="val 16667"/>
              <a:gd name="adj2" fmla="val 311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Игры с камешками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марблс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Наталья\Desktop\20221102_11473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142984"/>
            <a:ext cx="5215006" cy="24918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Содержимое 3" descr="C:\Users\Наталья\Desktop\Новая папка (11)\20240226_092719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3786190"/>
            <a:ext cx="4804261" cy="27686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3" descr="D:\Сказка\IMG-20221125-WA0051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214662"/>
            <a:ext cx="4286281" cy="32861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Содержимое 3" descr="E:\21 марта\SAM_6885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14290"/>
            <a:ext cx="3857652" cy="29302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Озеленим нашу планету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Наталья\Desktop\3. Мир вокруг нас\зкология из опыта работ\20170523_10413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07189" y="2107397"/>
            <a:ext cx="4714908" cy="3643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Users\Наталья\Desktop\3. Мир вокруг нас\зкология из опыта работ\20170523_10412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571612"/>
            <a:ext cx="3500462" cy="46434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C:\Users\Наталья\Desktop\3. Мир вокруг нас\зкология из опыта работ\20230504_102000 (2)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500042"/>
            <a:ext cx="3143272" cy="4786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Наталья\Desktop\3. Мир вокруг нас\зкология из опыта работ\20230504_101814 (2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1714488"/>
            <a:ext cx="2757501" cy="46434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6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71480"/>
            <a:ext cx="4572032" cy="28384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429000"/>
            <a:ext cx="4429156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785794"/>
            <a:ext cx="3306098" cy="5429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14290"/>
            <a:ext cx="3357586" cy="52149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457200" y="5929330"/>
            <a:ext cx="185710" cy="196833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571504"/>
          </a:xfrm>
        </p:spPr>
        <p:txBody>
          <a:bodyPr>
            <a:noAutofit/>
          </a:bodyPr>
          <a:lstStyle/>
          <a:p>
            <a:r>
              <a:rPr lang="ru-RU" b="1" dirty="0" smtClean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br>
              <a:rPr lang="ru-RU" b="1" dirty="0" smtClean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8596" y="1428736"/>
            <a:ext cx="4214842" cy="33575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Содержимое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4942" y="1857364"/>
            <a:ext cx="3357586" cy="44291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Наталья\Desktop\IMG-20240224-WA003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3786214" cy="4786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Содержимое 4" descr="C:\Users\Наталья\Desktop\IMG-20240224-WA0034.jpg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286380" y="1857364"/>
            <a:ext cx="3394472" cy="4525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Наталья\Desktop\IMG-20240224-WA00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428604"/>
            <a:ext cx="3286148" cy="43577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Содержимое 4" descr="C:\Users\Наталья\Desktop\IMG-20240224-WA0018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357298"/>
            <a:ext cx="3680224" cy="4786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C:\Users\Наталья\Desktop\20220209_08012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285720" y="285728"/>
            <a:ext cx="4786346" cy="28432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3143248"/>
            <a:ext cx="3523832" cy="32861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3286124"/>
            <a:ext cx="3957635" cy="29290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85728"/>
            <a:ext cx="3714776" cy="35004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Наталья\Desktop\3. Мир вокруг нас\зкология из опыта работ\25077843 (2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4429156" cy="2571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Содержимое 4" descr="C:\Users\Наталья\Desktop\detsad-389148-1475429025 (2).jpg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071810"/>
            <a:ext cx="4313968" cy="34829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Спасибо за внимание!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C:\Users\Наталья\Desktop\IMG-20231014-WA003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3857628"/>
            <a:ext cx="4143404" cy="26512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Users\Наталья\Desktop\IMG-20231015-WA0006 (2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928802"/>
            <a:ext cx="3852496" cy="28622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Наталья\Desktop\Новая папка (11)\20240226_092955 (2)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214291"/>
            <a:ext cx="4643470" cy="30003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Users\Наталья\Desktop\Новая папка (11)\20240226_09244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3500438"/>
            <a:ext cx="5086362" cy="31137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6" name="Содержимое 5" descr="C:\Users\Наталья\Desktop\3. Мир вокруг нас\зкология из опыта работ\detsad-1651035-1579504048 (2)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857232"/>
            <a:ext cx="3000396" cy="42148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C:\Users\Наталья\Desktop\3. Мир вокруг нас\зкология из опыта работ\7.-Kameshki-marbls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4000504"/>
            <a:ext cx="4786346" cy="2643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Содержимое 5" descr="C:\Users\Наталья\Desktop\3. Мир вокруг нас\зкология из опыта работ\detsad-747508-1469643325 (2)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357166"/>
            <a:ext cx="4500594" cy="2857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C:\Users\Наталья\Desktop\3. Мир вокруг нас\зкология из опыта работ\77fac4bb-d873-485d-9f4d-95150bdc2260 (2).jpe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9"/>
            <a:ext cx="8286808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Домашние животные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C:\Users\Наталья\Desktop\3. Мир вокруг нас\зкология из опыта работ\SAM_816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643050"/>
            <a:ext cx="4143404" cy="16430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C:\Users\Наталья\Desktop\3. Мир вокруг нас\зкология из опыта работ\SAM_840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500306"/>
            <a:ext cx="4000528" cy="2500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C:\Users\Наталья\Desktop\3. Мир вокруг нас\зкология из опыта работ\SAM_840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4000504"/>
            <a:ext cx="4214842" cy="2643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Кто где живет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Наталья\Desktop\SAM_839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357298"/>
            <a:ext cx="4929222" cy="2571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Users\Наталья\Desktop\SAM_839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4214818"/>
            <a:ext cx="4214842" cy="2357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1258</TotalTime>
  <Words>42</Words>
  <Application>Microsoft Office PowerPoint</Application>
  <PresentationFormat>Экран (4:3)</PresentationFormat>
  <Paragraphs>15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Игра как средство экологического  воспитания детей старшего  дошкольного возраста</vt:lpstr>
      <vt:lpstr>Слайд 2</vt:lpstr>
      <vt:lpstr>Игры с камешками марблс</vt:lpstr>
      <vt:lpstr>Слайд 4</vt:lpstr>
      <vt:lpstr>Слайд 5</vt:lpstr>
      <vt:lpstr>  </vt:lpstr>
      <vt:lpstr>Слайд 7</vt:lpstr>
      <vt:lpstr>Домашние животные</vt:lpstr>
      <vt:lpstr>Кто где живет</vt:lpstr>
      <vt:lpstr>Лягушонок -Знайка</vt:lpstr>
      <vt:lpstr>Слайд 11</vt:lpstr>
      <vt:lpstr>Слайд 12</vt:lpstr>
      <vt:lpstr>Сад - огород</vt:lpstr>
      <vt:lpstr>Слайд 14</vt:lpstr>
      <vt:lpstr>Слайд 15</vt:lpstr>
      <vt:lpstr>Слайд 16</vt:lpstr>
      <vt:lpstr>Слайд 17</vt:lpstr>
      <vt:lpstr>Юные строители</vt:lpstr>
      <vt:lpstr>Слайд 19</vt:lpstr>
      <vt:lpstr>Защитники природы</vt:lpstr>
      <vt:lpstr>Слайд 21</vt:lpstr>
      <vt:lpstr>Слайд 22</vt:lpstr>
      <vt:lpstr>Слайд 23</vt:lpstr>
      <vt:lpstr>Слайд 24</vt:lpstr>
      <vt:lpstr>Слайд 25</vt:lpstr>
      <vt:lpstr>Экологические  сказки</vt:lpstr>
      <vt:lpstr>Слайд 27</vt:lpstr>
      <vt:lpstr>Слайд 28</vt:lpstr>
      <vt:lpstr>Слайд 29</vt:lpstr>
      <vt:lpstr>Слайд 30</vt:lpstr>
      <vt:lpstr>Озеленим нашу планету</vt:lpstr>
      <vt:lpstr>Слайд 32</vt:lpstr>
      <vt:lpstr>Слайд 33</vt:lpstr>
      <vt:lpstr>Слайд 34</vt:lpstr>
      <vt:lpstr> Работа с родителями </vt:lpstr>
      <vt:lpstr>Слайд 36</vt:lpstr>
      <vt:lpstr>Слайд 37</vt:lpstr>
      <vt:lpstr>Слайд 38</vt:lpstr>
      <vt:lpstr>Слайд 39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Наталия</dc:creator>
  <cp:lastModifiedBy>Наталья</cp:lastModifiedBy>
  <cp:revision>166</cp:revision>
  <dcterms:created xsi:type="dcterms:W3CDTF">2014-01-25T14:47:45Z</dcterms:created>
  <dcterms:modified xsi:type="dcterms:W3CDTF">2024-02-26T16:39:20Z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510020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