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61" r:id="rId3"/>
    <p:sldId id="278" r:id="rId4"/>
    <p:sldId id="282" r:id="rId5"/>
    <p:sldId id="281" r:id="rId6"/>
    <p:sldId id="280" r:id="rId7"/>
    <p:sldId id="285" r:id="rId8"/>
    <p:sldId id="288" r:id="rId9"/>
    <p:sldId id="284" r:id="rId10"/>
    <p:sldId id="287" r:id="rId11"/>
    <p:sldId id="290" r:id="rId12"/>
    <p:sldId id="283" r:id="rId13"/>
    <p:sldId id="286" r:id="rId14"/>
    <p:sldId id="264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920" autoAdjust="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EFE7-E296-44BC-8F4E-0340B3068CD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13EF4-F254-4CD5-B071-AE211A616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5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3EF4-F254-4CD5-B071-AE211A616E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01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3EF4-F254-4CD5-B071-AE211A616E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2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3EF4-F254-4CD5-B071-AE211A616E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0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3EF4-F254-4CD5-B071-AE211A616EF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01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06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48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6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77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954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74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59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42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72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85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6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F06E7E-CC28-4E72-9679-1341DE878FC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4E13417-98A6-4628-AD39-BBE8CE80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3.%20&#1052;&#1080;&#1088;%20&#1074;&#1086;&#1082;&#1088;&#1091;&#1075;%20&#1085;&#1072;&#1089;\9c60ab28801ff0d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3.%20&#1052;&#1080;&#1088;%20&#1074;&#1086;&#1082;&#1088;&#1091;&#1075;%20&#1085;&#1072;&#1089;\20230906_200920.m4a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3.%20&#1052;&#1080;&#1088;%20&#1074;&#1086;&#1082;&#1088;&#1091;&#1075;%20&#1085;&#1072;&#1089;\20230906_200754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3.%20&#1052;&#1080;&#1088;%20&#1074;&#1086;&#1082;&#1088;&#1091;&#1075;%20&#1085;&#1072;&#1089;\&#1046;&#1077;&#1083;&#1077;&#1079;&#1085;&#1086;&#1074;&#1072;%20-%20&#1092;&#1086;&#1085;%20&#1076;&#1083;&#1103;%20&#1092;&#1080;&#1079;&#1084;&#1080;&#1085;&#1091;&#1090;&#1082;&#1080;_(sparkmusic.ru).mp3" TargetMode="External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3.%20&#1052;&#1080;&#1088;%20&#1074;&#1086;&#1082;&#1088;&#1091;&#1075;%20&#1085;&#1072;&#1089;\9c60ab28801ff0d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2C8375-7F25-3325-14FD-C776BFB3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5" y="134752"/>
            <a:ext cx="11771697" cy="653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8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dsad\Desktop\Екатерине Васильевне\XzZfTOWv7_ICn0Q_DWTwLJkCPxXa1SU_klqIDjqK8Fd_PUswKFXSh2nwEtsmjTgWuz-j2rtAZuqjvTKoIaw5wBq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257" y="223935"/>
            <a:ext cx="7753740" cy="63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26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3499_c86a282e7d415a91edd1c0f8cc031b0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447675"/>
            <a:ext cx="449580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0" y="181429"/>
            <a:ext cx="7239000" cy="630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9c60ab28801ff0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22000" y="581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9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53" y="195943"/>
            <a:ext cx="7239000" cy="630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27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D68CB5-FB38-0977-F68B-3CF4C9D2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20230906_20092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28743" y="61504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6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9E2C8375-7F25-3325-14FD-C776BFB37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9" y="198539"/>
            <a:ext cx="11771086" cy="6434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D8F043-8DEC-BC60-8B94-660EC8A6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2" y="-346509"/>
            <a:ext cx="12192000" cy="7575082"/>
          </a:xfrm>
          <a:prstGeom prst="rect">
            <a:avLst/>
          </a:prstGeom>
        </p:spPr>
      </p:pic>
      <p:pic>
        <p:nvPicPr>
          <p:cNvPr id="5" name="20230906_20075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862457" y="61359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6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dsad\Desktop\Екатерине Васильевне\XzZfTOWv7_ICn0Q_DWTwLJkCPxXa1SU_klqIDjqK8Fd_PUswKFXSh2nwEtsmjTgWuz-j2rtAZuqjvTKoIaw5wBq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257" y="223935"/>
            <a:ext cx="7753740" cy="63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8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23935"/>
            <a:ext cx="11891326" cy="643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41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279918"/>
            <a:ext cx="11513976" cy="62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97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2C8375-7F25-3325-14FD-C776BFB3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4" y="149290"/>
            <a:ext cx="11801913" cy="65595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A818DF-BB17-76B4-BDC3-E1916DBA4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109" b="95543" l="2500" r="96196">
                        <a14:foregroundMark x1="9239" y1="36522" x2="9239" y2="36522"/>
                        <a14:foregroundMark x1="3696" y1="50326" x2="3696" y2="50326"/>
                        <a14:foregroundMark x1="2500" y1="66196" x2="2500" y2="66196"/>
                        <a14:foregroundMark x1="2500" y1="55435" x2="2500" y2="55435"/>
                        <a14:foregroundMark x1="48913" y1="8696" x2="48913" y2="8696"/>
                        <a14:foregroundMark x1="59783" y1="6739" x2="59783" y2="6739"/>
                        <a14:foregroundMark x1="64239" y1="5109" x2="64239" y2="5109"/>
                        <a14:foregroundMark x1="77065" y1="37283" x2="77065" y2="37283"/>
                        <a14:foregroundMark x1="78478" y1="42500" x2="78478" y2="42500"/>
                        <a14:foregroundMark x1="77717" y1="40870" x2="78696" y2="33370"/>
                        <a14:foregroundMark x1="92500" y1="42826" x2="92500" y2="42826"/>
                        <a14:foregroundMark x1="96413" y1="36304" x2="96413" y2="36304"/>
                        <a14:foregroundMark x1="35109" y1="91957" x2="35109" y2="91957"/>
                        <a14:foregroundMark x1="29891" y1="95543" x2="29891" y2="95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363" y="5557564"/>
            <a:ext cx="1477835" cy="12433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363131-7B3E-5730-45DA-2A30C330E6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2656" l="10000" r="90000">
                        <a14:foregroundMark x1="22778" y1="92656" x2="22778" y2="92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69363" y="5390951"/>
            <a:ext cx="992827" cy="706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29914" y="5469231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22432" y="4224059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80884" y="5116226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Железнова - фон для физминутки_(spark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10776857" y="57295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75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2C8375-7F25-3325-14FD-C776BFB3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" y="149290"/>
            <a:ext cx="11801913" cy="65595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A818DF-BB17-76B4-BDC3-E1916DBA4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109" b="95543" l="2500" r="96196">
                        <a14:foregroundMark x1="9239" y1="36522" x2="9239" y2="36522"/>
                        <a14:foregroundMark x1="3696" y1="50326" x2="3696" y2="50326"/>
                        <a14:foregroundMark x1="2500" y1="66196" x2="2500" y2="66196"/>
                        <a14:foregroundMark x1="2500" y1="55435" x2="2500" y2="55435"/>
                        <a14:foregroundMark x1="48913" y1="8696" x2="48913" y2="8696"/>
                        <a14:foregroundMark x1="59783" y1="6739" x2="59783" y2="6739"/>
                        <a14:foregroundMark x1="64239" y1="5109" x2="64239" y2="5109"/>
                        <a14:foregroundMark x1="77065" y1="37283" x2="77065" y2="37283"/>
                        <a14:foregroundMark x1="78478" y1="42500" x2="78478" y2="42500"/>
                        <a14:foregroundMark x1="77717" y1="40870" x2="78696" y2="33370"/>
                        <a14:foregroundMark x1="92500" y1="42826" x2="92500" y2="42826"/>
                        <a14:foregroundMark x1="96413" y1="36304" x2="96413" y2="36304"/>
                        <a14:foregroundMark x1="35109" y1="91957" x2="35109" y2="91957"/>
                        <a14:foregroundMark x1="29891" y1="95543" x2="29891" y2="95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363" y="5557564"/>
            <a:ext cx="1477835" cy="12433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363131-7B3E-5730-45DA-2A30C330E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2656" l="10000" r="90000">
                        <a14:foregroundMark x1="22778" y1="92656" x2="22778" y2="92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69363" y="5390951"/>
            <a:ext cx="992827" cy="706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29914" y="5469231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22432" y="4224059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AEF70A-AA24-A7AA-1BB9-6B2CF78C61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80884" y="5116226"/>
            <a:ext cx="950970" cy="5494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536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8125"/>
            <a:ext cx="11791949" cy="644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5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dsad\Desktop\Екатерине Васильевне\XzZfTOWv7_ICn0Q_DWTwLJkCPxXa1SU_klqIDjqK8Fd_PUswKFXSh2nwEtsmjTgWuz-j2rtAZuqjvTKoIaw5wBq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257" y="223935"/>
            <a:ext cx="7753740" cy="63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9c60ab28801ff0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81657" y="58311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41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220</TotalTime>
  <Words>4</Words>
  <Application>Microsoft Office PowerPoint</Application>
  <PresentationFormat>Произвольный</PresentationFormat>
  <Paragraphs>4</Paragraphs>
  <Slides>15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Володины</dc:creator>
  <cp:lastModifiedBy>Наталья</cp:lastModifiedBy>
  <cp:revision>33</cp:revision>
  <dcterms:created xsi:type="dcterms:W3CDTF">2023-08-20T20:12:11Z</dcterms:created>
  <dcterms:modified xsi:type="dcterms:W3CDTF">2024-04-10T15:58:09Z</dcterms:modified>
</cp:coreProperties>
</file>