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7" r:id="rId4"/>
    <p:sldId id="263" r:id="rId5"/>
    <p:sldId id="264" r:id="rId6"/>
    <p:sldId id="257" r:id="rId7"/>
    <p:sldId id="260" r:id="rId8"/>
    <p:sldId id="258" r:id="rId9"/>
    <p:sldId id="262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B6098-3997-407F-A29D-35577F3A1517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173EF9-0BE2-4251-B192-ACFF3381C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Литературная гостиная</a:t>
            </a:r>
            <a:br>
              <a:rPr lang="ru-RU" sz="3100" dirty="0" smtClean="0"/>
            </a:br>
            <a:r>
              <a:rPr lang="ru-RU" sz="3100" dirty="0" smtClean="0"/>
              <a:t>Урок Памяти</a:t>
            </a:r>
            <a:br>
              <a:rPr lang="ru-RU" sz="3100" dirty="0" smtClean="0"/>
            </a:br>
            <a:r>
              <a:rPr lang="ru-RU" sz="3100" dirty="0" smtClean="0"/>
              <a:t>«Посвящаем Владимиру Ивановичу Киселёву»</a:t>
            </a:r>
            <a:br>
              <a:rPr lang="ru-RU" sz="3100" dirty="0" smtClean="0"/>
            </a:br>
            <a:r>
              <a:rPr lang="ru-RU" sz="3100" dirty="0" smtClean="0"/>
              <a:t> ( из опыта работы кружка «Литературное краеведение»)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Подготовила и провела учитель русского языка и литературы МБОУ СОШ МО «</a:t>
            </a:r>
            <a:r>
              <a:rPr lang="ru-RU" sz="2400" dirty="0" err="1" smtClean="0"/>
              <a:t>Ладушкинский</a:t>
            </a:r>
            <a:r>
              <a:rPr lang="ru-RU" sz="2400" dirty="0" smtClean="0"/>
              <a:t> городской округ»</a:t>
            </a:r>
          </a:p>
          <a:p>
            <a:r>
              <a:rPr lang="ru-RU" sz="2400" dirty="0" err="1" smtClean="0"/>
              <a:t>Микульчик</a:t>
            </a:r>
            <a:r>
              <a:rPr lang="ru-RU" sz="2400" dirty="0" smtClean="0"/>
              <a:t> Евгения Александровна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Елена Борисовна </a:t>
            </a:r>
            <a:r>
              <a:rPr lang="ru-RU" dirty="0" err="1" smtClean="0"/>
              <a:t>Багунова</a:t>
            </a:r>
            <a:r>
              <a:rPr lang="ru-RU" dirty="0" smtClean="0"/>
              <a:t>  «Памяти В.И.Киселёва»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Вновь прошел еще один год,</a:t>
            </a:r>
          </a:p>
          <a:p>
            <a:r>
              <a:rPr lang="ru-RU" sz="1800" dirty="0" smtClean="0"/>
              <a:t>Не хватает тебя нам – да.</a:t>
            </a:r>
          </a:p>
          <a:p>
            <a:r>
              <a:rPr lang="ru-RU" sz="1800" dirty="0" smtClean="0"/>
              <a:t>Только боги стерли твой код, но живой ты в памяти – да.</a:t>
            </a:r>
          </a:p>
          <a:p>
            <a:r>
              <a:rPr lang="ru-RU" sz="1800" dirty="0" smtClean="0"/>
              <a:t>Раскололось все на два – жаль.</a:t>
            </a:r>
          </a:p>
          <a:p>
            <a:r>
              <a:rPr lang="ru-RU" sz="1800" dirty="0" smtClean="0"/>
              <a:t>Как с тобой ,как сейчас – грусть.</a:t>
            </a:r>
          </a:p>
          <a:p>
            <a:r>
              <a:rPr lang="ru-RU" sz="1800" dirty="0" smtClean="0"/>
              <a:t>Но летим мы душою в даль…</a:t>
            </a:r>
          </a:p>
          <a:p>
            <a:r>
              <a:rPr lang="ru-RU" sz="1800" dirty="0" smtClean="0"/>
              <a:t>Без тебя опустила Русь…</a:t>
            </a:r>
          </a:p>
          <a:p>
            <a:r>
              <a:rPr lang="ru-RU" sz="1800" dirty="0" smtClean="0"/>
              <a:t>Мы общаемся через сны.</a:t>
            </a:r>
          </a:p>
          <a:p>
            <a:r>
              <a:rPr lang="ru-RU" sz="1800" dirty="0" smtClean="0"/>
              <a:t>Знаем, там Ты за нас – рад</a:t>
            </a:r>
          </a:p>
          <a:p>
            <a:r>
              <a:rPr lang="ru-RU" sz="1800" dirty="0" smtClean="0"/>
              <a:t>И с приходом  теплой весны</a:t>
            </a:r>
          </a:p>
          <a:p>
            <a:r>
              <a:rPr lang="ru-RU" sz="1800" dirty="0" smtClean="0"/>
              <a:t>Ты растишь свой сад.</a:t>
            </a:r>
          </a:p>
          <a:p>
            <a:endParaRPr lang="ru-RU" dirty="0"/>
          </a:p>
        </p:txBody>
      </p:sp>
      <p:pic>
        <p:nvPicPr>
          <p:cNvPr id="2050" name="Picture 2" descr="C:\Documents and Settings\Павел\Рабочий стол\урок памяти\DSCN3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О.А.Веремеева</a:t>
            </a:r>
            <a:r>
              <a:rPr lang="ru-RU" dirty="0" smtClean="0"/>
              <a:t> и </a:t>
            </a:r>
            <a:r>
              <a:rPr lang="ru-RU" dirty="0" err="1" smtClean="0"/>
              <a:t>Н.Н.Авраменко</a:t>
            </a:r>
            <a:r>
              <a:rPr lang="ru-RU" dirty="0" smtClean="0"/>
              <a:t> отвечают на вопросы учащихся</a:t>
            </a:r>
            <a:endParaRPr lang="ru-RU" dirty="0"/>
          </a:p>
        </p:txBody>
      </p:sp>
      <p:pic>
        <p:nvPicPr>
          <p:cNvPr id="6146" name="Picture 2" descr="C:\Documents and Settings\Павел\Рабочий стол\урок памяти\DSCN38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691680" y="1340768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С любовью к Слову  откроется весь Мир прекрасного…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Будем помнить всегда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Словом  можно всё отобразить.</a:t>
            </a:r>
          </a:p>
          <a:p>
            <a:r>
              <a:rPr lang="ru-RU" dirty="0" smtClean="0"/>
              <a:t>И музыку души, богатство чувств и мыслей.</a:t>
            </a:r>
          </a:p>
          <a:p>
            <a:r>
              <a:rPr lang="ru-RU" dirty="0" smtClean="0"/>
              <a:t>Добрым словом можно исцелить.</a:t>
            </a:r>
          </a:p>
          <a:p>
            <a:r>
              <a:rPr lang="ru-RU" dirty="0" smtClean="0"/>
              <a:t>Словом можно – возвысить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Весь мир доступно словом описать,,</a:t>
            </a:r>
          </a:p>
          <a:p>
            <a:r>
              <a:rPr lang="ru-RU" dirty="0" smtClean="0"/>
              <a:t>Представить его в образах живых.</a:t>
            </a:r>
          </a:p>
          <a:p>
            <a:r>
              <a:rPr lang="ru-RU" dirty="0" smtClean="0"/>
              <a:t>Слово магией способно управлять</a:t>
            </a:r>
          </a:p>
          <a:p>
            <a:r>
              <a:rPr lang="ru-RU" dirty="0" smtClean="0"/>
              <a:t>Сил удивительных, небесных и земных.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Слово – это чудодейственная тайна.</a:t>
            </a:r>
          </a:p>
          <a:p>
            <a:r>
              <a:rPr lang="ru-RU" dirty="0" smtClean="0"/>
              <a:t>В веках оно считалось Божьим даром.</a:t>
            </a:r>
          </a:p>
          <a:p>
            <a:r>
              <a:rPr lang="ru-RU" dirty="0" smtClean="0"/>
              <a:t>И великие поэты не случайно</a:t>
            </a:r>
          </a:p>
          <a:p>
            <a:r>
              <a:rPr lang="ru-RU" dirty="0" smtClean="0"/>
              <a:t>Своим твореньем Богу благодарны.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Documents and Settings\Павел\Рабочий стол\урок памяти\DSCN3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807889"/>
            <a:ext cx="5111750" cy="4783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«Посвящаем Владимиру Ивановичу Киселёву»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</a:t>
            </a:r>
            <a:endParaRPr lang="ru-RU" dirty="0" smtClean="0"/>
          </a:p>
          <a:p>
            <a:r>
              <a:rPr lang="ru-RU" dirty="0" smtClean="0"/>
              <a:t>познание Малой Родины, ее истории, культуры через творчество  региональной общественной писательской </a:t>
            </a:r>
            <a:r>
              <a:rPr lang="ru-RU" dirty="0" err="1" smtClean="0"/>
              <a:t>Ладушкинской</a:t>
            </a:r>
            <a:r>
              <a:rPr lang="ru-RU" dirty="0" smtClean="0"/>
              <a:t> организации «Откровение» и региональной общественной организации писателей Калининградской области (Союз российских писателей)  </a:t>
            </a:r>
          </a:p>
          <a:p>
            <a:r>
              <a:rPr lang="ru-RU" b="1" dirty="0" smtClean="0"/>
              <a:t>Задачи:1</a:t>
            </a:r>
            <a:endParaRPr lang="ru-RU" dirty="0" smtClean="0"/>
          </a:p>
          <a:p>
            <a:r>
              <a:rPr lang="ru-RU" dirty="0" smtClean="0"/>
              <a:t>Изучение литературного творчества родного края  путем содружества с писательскими организациями Калининградской области </a:t>
            </a:r>
          </a:p>
          <a:p>
            <a:r>
              <a:rPr lang="ru-RU" dirty="0" smtClean="0"/>
              <a:t>2.Повышение  мотивации к изучению литературы, привитие интереса  к литературному краеведению.</a:t>
            </a:r>
          </a:p>
          <a:p>
            <a:r>
              <a:rPr lang="ru-RU" dirty="0" smtClean="0"/>
              <a:t>3.Развитие творческих способностей учащихся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Оборудование к уроку: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6000" dirty="0" smtClean="0"/>
              <a:t>выставка  книг о родном крае, городе Ладушкине, видеофильм «Памяти Владимира Ивановича Киселёва», презентации учащихся, стихотворения поэтов региональной общественной писательской </a:t>
            </a:r>
            <a:r>
              <a:rPr lang="ru-RU" sz="6000" dirty="0" err="1" smtClean="0"/>
              <a:t>Ладушкинской</a:t>
            </a:r>
            <a:r>
              <a:rPr lang="ru-RU" sz="6000" dirty="0" smtClean="0"/>
              <a:t> организации «Откровение</a:t>
            </a:r>
            <a:r>
              <a:rPr lang="ru-RU" sz="6000" dirty="0" smtClean="0"/>
              <a:t>»</a:t>
            </a:r>
            <a:endParaRPr lang="ru-RU" sz="6000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Н.Н.Авраменко</a:t>
            </a:r>
            <a:r>
              <a:rPr lang="ru-RU" dirty="0" smtClean="0"/>
              <a:t> открывает Урок памяти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Откровение  - это удивительно богатое поэтическое слово извлечено из сокровищницы русской словесности первооткрывателем клада народного творчества и таланта в  Ладушкине Киселевым Владимиром Ивановичем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9" name="Picture 3" descr="C:\Documents and Settings\Павел\Рабочий стол\урок памяти\DSCN3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О.А.Веремеева</a:t>
            </a:r>
            <a:r>
              <a:rPr lang="ru-RU" dirty="0" smtClean="0"/>
              <a:t>  читает стихотворение В.И.Киселёва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«В ночь провожаю город я»</a:t>
            </a:r>
            <a:endParaRPr lang="ru-RU" dirty="0" smtClean="0"/>
          </a:p>
          <a:p>
            <a:r>
              <a:rPr lang="ru-RU" dirty="0" smtClean="0"/>
              <a:t> На город сумерки спустились.</a:t>
            </a:r>
          </a:p>
          <a:p>
            <a:r>
              <a:rPr lang="ru-RU" dirty="0" smtClean="0"/>
              <a:t>Зажглись вечерние огни</a:t>
            </a:r>
          </a:p>
          <a:p>
            <a:r>
              <a:rPr lang="ru-RU" dirty="0" smtClean="0"/>
              <a:t>И полумраке заискрились</a:t>
            </a:r>
          </a:p>
          <a:p>
            <a:r>
              <a:rPr lang="ru-RU" dirty="0" smtClean="0"/>
              <a:t>Вслед угасающей зари.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Постепенно шум смолкает</a:t>
            </a:r>
          </a:p>
          <a:p>
            <a:r>
              <a:rPr lang="ru-RU" dirty="0" smtClean="0"/>
              <a:t>От дневной , обычной суеты, </a:t>
            </a:r>
          </a:p>
          <a:p>
            <a:r>
              <a:rPr lang="ru-RU" dirty="0" smtClean="0"/>
              <a:t>И аромат росы вдыхают</a:t>
            </a:r>
          </a:p>
          <a:p>
            <a:r>
              <a:rPr lang="ru-RU" dirty="0" smtClean="0"/>
              <a:t>В садах притихшие цветы.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Стихали птицы с первой трелью</a:t>
            </a:r>
          </a:p>
          <a:p>
            <a:r>
              <a:rPr lang="ru-RU" dirty="0" smtClean="0"/>
              <a:t>Певца ночного соловья,</a:t>
            </a:r>
          </a:p>
          <a:p>
            <a:r>
              <a:rPr lang="ru-RU" dirty="0" smtClean="0"/>
              <a:t>И с легкой грустью, и волненьем</a:t>
            </a:r>
          </a:p>
          <a:p>
            <a:r>
              <a:rPr lang="ru-RU" dirty="0" smtClean="0"/>
              <a:t>В ночь провожаю город 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волшебстве ночи весенней</a:t>
            </a:r>
          </a:p>
          <a:p>
            <a:r>
              <a:rPr lang="ru-RU" dirty="0" smtClean="0"/>
              <a:t>Засыпает город мой.</a:t>
            </a:r>
          </a:p>
          <a:p>
            <a:r>
              <a:rPr lang="ru-RU" dirty="0" smtClean="0"/>
              <a:t>И я с любовью сокровен ой </a:t>
            </a:r>
          </a:p>
          <a:p>
            <a:r>
              <a:rPr lang="ru-RU" dirty="0" smtClean="0"/>
              <a:t>Вновь берегу его покой.</a:t>
            </a:r>
          </a:p>
          <a:p>
            <a:endParaRPr lang="ru-RU" dirty="0"/>
          </a:p>
        </p:txBody>
      </p:sp>
      <p:pic>
        <p:nvPicPr>
          <p:cNvPr id="5122" name="Picture 2" descr="C:\Documents and Settings\Павел\Рабочий стол\урок памяти\DSCN3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511175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Идет работа над собственными стихотворениями (2010 год)</a:t>
            </a:r>
            <a:endParaRPr lang="ru-RU" sz="3200" dirty="0"/>
          </a:p>
        </p:txBody>
      </p:sp>
      <p:pic>
        <p:nvPicPr>
          <p:cNvPr id="1026" name="Picture 2" descr="C:\Documents and Settings\Павел\Рабочий стол\Микульчик-скан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09" y="1572365"/>
            <a:ext cx="6919943" cy="4652664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72200" y="1844824"/>
          <a:ext cx="828675" cy="485775"/>
        </p:xfrm>
        <a:graphic>
          <a:graphicData uri="http://schemas.openxmlformats.org/presentationml/2006/ole">
            <p:oleObj spid="_x0000_s1026" name="Пакет" r:id="rId4" imgW="828720" imgH="485640" progId="Packag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В.И.Киселёв посвятил стихотворение ветерану Великой Отечественной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Доровских</a:t>
            </a:r>
            <a:r>
              <a:rPr lang="ru-RU" dirty="0" smtClean="0"/>
              <a:t> в двадцать третьем году,</a:t>
            </a:r>
          </a:p>
          <a:p>
            <a:r>
              <a:rPr lang="ru-RU" dirty="0" smtClean="0"/>
              <a:t>Когда шла разруха всеобщая,</a:t>
            </a:r>
          </a:p>
          <a:p>
            <a:r>
              <a:rPr lang="ru-RU" dirty="0" smtClean="0"/>
              <a:t>В семье многодетной , в крестьянском роду</a:t>
            </a:r>
          </a:p>
          <a:p>
            <a:r>
              <a:rPr lang="ru-RU" dirty="0" smtClean="0"/>
              <a:t>Рождён был в  семье на </a:t>
            </a:r>
            <a:r>
              <a:rPr lang="ru-RU" dirty="0" err="1" smtClean="0"/>
              <a:t>Тамбовщине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Закончить семь классов успел до войны.</a:t>
            </a:r>
          </a:p>
          <a:p>
            <a:r>
              <a:rPr lang="ru-RU" dirty="0" smtClean="0"/>
              <a:t>С детства работал уж в поле с отцом,</a:t>
            </a:r>
          </a:p>
          <a:p>
            <a:r>
              <a:rPr lang="ru-RU" dirty="0" smtClean="0"/>
              <a:t>Который потом , как защитник страны,</a:t>
            </a:r>
          </a:p>
          <a:p>
            <a:r>
              <a:rPr lang="ru-RU" dirty="0" smtClean="0"/>
              <a:t> Погиб в Сталинграде, в сорок втором.</a:t>
            </a:r>
          </a:p>
          <a:p>
            <a:r>
              <a:rPr lang="ru-RU" dirty="0" smtClean="0"/>
              <a:t>Отца, геройски что  пал, </a:t>
            </a:r>
          </a:p>
          <a:p>
            <a:r>
              <a:rPr lang="ru-RU" dirty="0" smtClean="0"/>
              <a:t>сын, оплакав,</a:t>
            </a:r>
          </a:p>
          <a:p>
            <a:r>
              <a:rPr lang="ru-RU" dirty="0" smtClean="0"/>
              <a:t>Шел в школу танкистов курсантом,</a:t>
            </a:r>
          </a:p>
          <a:p>
            <a:r>
              <a:rPr lang="ru-RU" dirty="0" smtClean="0"/>
              <a:t>Чтоб как эстафету отцовскую славу</a:t>
            </a:r>
          </a:p>
          <a:p>
            <a:r>
              <a:rPr lang="ru-RU" dirty="0" smtClean="0"/>
              <a:t>Воплотить в овладение танком.</a:t>
            </a:r>
            <a:endParaRPr lang="ru-RU" dirty="0"/>
          </a:p>
        </p:txBody>
      </p:sp>
      <p:pic>
        <p:nvPicPr>
          <p:cNvPr id="1026" name="Picture 2" descr="C:\Documents and Settings\Павел\Рабочий стол\урок памяти\Микульчик-скан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464520"/>
            <a:ext cx="5111750" cy="3470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новому творческому конкурсу (2011 год)</a:t>
            </a:r>
            <a:endParaRPr lang="ru-RU" dirty="0"/>
          </a:p>
        </p:txBody>
      </p:sp>
      <p:pic>
        <p:nvPicPr>
          <p:cNvPr id="2050" name="Picture 2" descr="C:\Documents and Settings\Павел\Рабочий стол\урок памяти\Микульчик-скан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2113193"/>
            <a:ext cx="5536276" cy="368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Тёплые встречи среди учащихся кружка «Литературное  краеведение»</a:t>
            </a:r>
            <a:endParaRPr lang="ru-RU" sz="2800" dirty="0"/>
          </a:p>
        </p:txBody>
      </p:sp>
      <p:pic>
        <p:nvPicPr>
          <p:cNvPr id="3074" name="Picture 2" descr="C:\Documents and Settings\Павел\Рабочий стол\урок памяти\Микульчик-скан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0749"/>
            <a:ext cx="4038600" cy="2704865"/>
          </a:xfrm>
          <a:prstGeom prst="rect">
            <a:avLst/>
          </a:prstGeom>
          <a:noFill/>
        </p:spPr>
      </p:pic>
      <p:pic>
        <p:nvPicPr>
          <p:cNvPr id="3075" name="Picture 3" descr="C:\Documents and Settings\Павел\Рабочий стол\урок памяти\Микульчик-скан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0749"/>
            <a:ext cx="4038600" cy="2704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422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Пакет</vt:lpstr>
      <vt:lpstr> Литературная гостиная Урок Памяти «Посвящаем Владимиру Ивановичу Киселёву»  ( из опыта работы кружка «Литературное краеведение») </vt:lpstr>
      <vt:lpstr>«Посвящаем Владимиру Ивановичу Киселёву»</vt:lpstr>
      <vt:lpstr>Оборудование к уроку:</vt:lpstr>
      <vt:lpstr>Н.Н.Авраменко открывает Урок памяти</vt:lpstr>
      <vt:lpstr>О.А.Веремеева  читает стихотворение В.И.Киселёва</vt:lpstr>
      <vt:lpstr>Идет работа над собственными стихотворениями (2010 год)</vt:lpstr>
      <vt:lpstr>В.И.Киселёв посвятил стихотворение ветерану Великой Отечественной войны</vt:lpstr>
      <vt:lpstr>Готовимся к новому творческому конкурсу (2011 год)</vt:lpstr>
      <vt:lpstr>Тёплые встречи среди учащихся кружка «Литературное  краеведение»</vt:lpstr>
      <vt:lpstr>Елена Борисовна Багунова  «Памяти В.И.Киселёва»</vt:lpstr>
      <vt:lpstr>О.А.Веремеева и Н.Н.Авраменко отвечают на вопросы учащихся</vt:lpstr>
      <vt:lpstr>Будем помнить всегда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памяти ( из опыта работы кружка «Литературное краеведение»)</dc:title>
  <dc:creator>Павел</dc:creator>
  <cp:lastModifiedBy>Павел</cp:lastModifiedBy>
  <cp:revision>31</cp:revision>
  <dcterms:created xsi:type="dcterms:W3CDTF">2014-12-20T20:04:41Z</dcterms:created>
  <dcterms:modified xsi:type="dcterms:W3CDTF">2014-12-21T19:32:11Z</dcterms:modified>
</cp:coreProperties>
</file>