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61831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лишнее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546573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5092" y="3789040"/>
            <a:ext cx="415049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</a:t>
            </a:r>
          </a:p>
          <a:p>
            <a:pPr algn="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читель-логопед 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С(К) НШ – ДС №3</a:t>
            </a:r>
          </a:p>
          <a:p>
            <a:pPr algn="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Нерюнгри</a:t>
            </a:r>
          </a:p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Логинова</a:t>
            </a:r>
          </a:p>
          <a:p>
            <a:pPr algn="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Владимировна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310" y="2967335"/>
            <a:ext cx="7738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Логопедическое занятие-игра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0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4624"/>
            <a:ext cx="785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Выпиши лишнее слово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240642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Поезд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Шляпа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Плыть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Сок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967954"/>
            <a:ext cx="352211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Синий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Весёлый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Красивая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Добрый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Гвоздь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Теплое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124744"/>
            <a:ext cx="325121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Стоять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Плохой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Шить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Плавают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Смеётся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Учу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536" y="4581128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22029" y="5173041"/>
            <a:ext cx="19540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28184" y="2780928"/>
            <a:ext cx="216159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78497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пальчиков</a:t>
            </a:r>
          </a:p>
          <a:p>
            <a:pPr marL="914400" indent="-914400" algn="ctr">
              <a:buAutoNum type="arabicPeriod"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>
              <a:buAutoNum type="arabicPeriod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глаз</a:t>
            </a: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35194" r="6447" b="17562"/>
          <a:stretch/>
        </p:blipFill>
        <p:spPr bwMode="auto">
          <a:xfrm>
            <a:off x="755576" y="1628800"/>
            <a:ext cx="7560840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245" y="494271"/>
            <a:ext cx="1061285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75038" y="951471"/>
            <a:ext cx="1075038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245" y="1606379"/>
            <a:ext cx="1061285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75038" y="1902941"/>
            <a:ext cx="1075038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245" y="2718487"/>
            <a:ext cx="1061285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75038" y="2984157"/>
            <a:ext cx="1075038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245" y="3768811"/>
            <a:ext cx="1061285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75038" y="3941806"/>
            <a:ext cx="1075038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245" y="4930346"/>
            <a:ext cx="1061285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75038" y="4930346"/>
            <a:ext cx="1075038" cy="1408670"/>
          </a:xfrm>
          <a:prstGeom prst="rect">
            <a:avLst/>
          </a:prstGeom>
          <a:effectLst>
            <a:glow rad="76200">
              <a:srgbClr val="6D6D6D">
                <a:alpha val="7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15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407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810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134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616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411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05" y="-1646450"/>
            <a:ext cx="1343795" cy="1646450"/>
          </a:xfrm>
          <a:prstGeom prst="rect">
            <a:avLst/>
          </a:prstGeom>
          <a:effectLst>
            <a:glow rad="101600">
              <a:schemeClr val="bg2">
                <a:lumMod val="5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5" y="6858001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593" y="6858000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10" y="6857999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628" y="6857998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146" y="6857997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64" y="6857996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181" y="6857995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699" y="6838400"/>
            <a:ext cx="1528139" cy="1551085"/>
          </a:xfrm>
          <a:prstGeom prst="rect">
            <a:avLst/>
          </a:prstGeom>
          <a:effectLst>
            <a:glow rad="762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923" y="-1594689"/>
            <a:ext cx="1579163" cy="1773593"/>
          </a:xfrm>
          <a:prstGeom prst="rect">
            <a:avLst/>
          </a:prstGeom>
          <a:effectLst>
            <a:glow rad="508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78522" y="-1505535"/>
            <a:ext cx="1676135" cy="1773593"/>
          </a:xfrm>
          <a:prstGeom prst="rect">
            <a:avLst/>
          </a:prstGeom>
          <a:effectLst>
            <a:glow rad="508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76135" y="6452032"/>
            <a:ext cx="1676135" cy="1773593"/>
          </a:xfrm>
          <a:prstGeom prst="rect">
            <a:avLst/>
          </a:prstGeom>
          <a:effectLst>
            <a:glow rad="508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06" y="6452032"/>
            <a:ext cx="1579163" cy="1773593"/>
          </a:xfrm>
          <a:prstGeom prst="rect">
            <a:avLst/>
          </a:prstGeom>
          <a:effectLst>
            <a:glow rad="50800">
              <a:schemeClr val="bg2">
                <a:lumMod val="75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8" y="2390926"/>
            <a:ext cx="1047746" cy="1799731"/>
          </a:xfrm>
          <a:prstGeom prst="rect">
            <a:avLst/>
          </a:prstGeom>
          <a:effectLst>
            <a:glow rad="63500">
              <a:schemeClr val="bg2">
                <a:lumMod val="5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57625" y="1104900"/>
            <a:ext cx="1412081" cy="20088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517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13011">
        <p:fade/>
        <p:sndAc>
          <p:stSnd>
            <p:snd r:embed="rId2" name="mix_1m59s_audio-joiner_com_3_1_.wav"/>
          </p:stSnd>
        </p:sndAc>
      </p:transition>
    </mc:Choice>
    <mc:Fallback>
      <p:transition advClick="0" advTm="113011">
        <p:fade/>
        <p:sndAc>
          <p:stSnd>
            <p:snd r:embed="rId2" name="mix_1m59s_audio-joiner_com_3_1_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1.13451 -0.04144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1.10468 0.03263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1.13451 -0.04144 " pathEditMode="relative" rAng="0" ptsTypes="AA">
                                      <p:cBhvr>
                                        <p:cTn id="1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1.10468 0.03264 " pathEditMode="relative" rAng="0" ptsTypes="AA">
                                      <p:cBhvr>
                                        <p:cTn id="15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4 -0.13495 L -1.16224 -0.17638 " pathEditMode="relative" rAng="0" ptsTypes="AA">
                                      <p:cBhvr>
                                        <p:cTn id="18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7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1.10468 0.03264 " pathEditMode="relative" rAng="0" ptsTypes="AA">
                                      <p:cBhvr>
                                        <p:cTn id="21" dur="3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1.13451 -0.04143 " pathEditMode="relative" rAng="0" ptsTypes="AA">
                                      <p:cBhvr>
                                        <p:cTn id="24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25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1.10468 0.03264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1.13451 -0.04144 " pathEditMode="relative" rAng="0" ptsTypes="AA">
                                      <p:cBhvr>
                                        <p:cTn id="30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7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1.10468 0.03264 " pathEditMode="relative" rAng="0" ptsTypes="AA">
                                      <p:cBhvr>
                                        <p:cTn id="33" dur="3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1588 1.24746 " pathEditMode="relative" rAng="0" ptsTypes="AA">
                                      <p:cBhvr>
                                        <p:cTn id="3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25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589 1.24746 " pathEditMode="relative" rAng="0" ptsTypes="AA">
                                      <p:cBhvr>
                                        <p:cTn id="3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1589 1.24746 " pathEditMode="relative" rAng="0" ptsTypes="AA">
                                      <p:cBhvr>
                                        <p:cTn id="4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75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1588 1.24746 " pathEditMode="relative" rAng="0" ptsTypes="AA">
                                      <p:cBhvr>
                                        <p:cTn id="4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1588 1.24746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25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589 1.24746 " pathEditMode="relative" rAng="0" ptsTypes="AA">
                                      <p:cBhvr>
                                        <p:cTn id="51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1588 1.24746 " pathEditMode="relative" rAng="0" ptsTypes="AA">
                                      <p:cBhvr>
                                        <p:cTn id="54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75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75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75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75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75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75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181 -1.22014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750"/>
                            </p:stCondLst>
                            <p:childTnLst>
                              <p:par>
                                <p:cTn id="7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181 -1.22014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7750"/>
                            </p:stCondLst>
                            <p:childTnLst>
                              <p:par>
                                <p:cTn id="7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0181 -1.22014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6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75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1.14883 1.18727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48" y="5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75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1.15117 1.18403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38" y="5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675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1.15729 -1.17315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96" y="-6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75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2.08333E-6 2.59259E-6 L -1.13438 -1.17315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19" y="-5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8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3800"/>
                            </p:stCondLst>
                            <p:childTnLst>
                              <p:par>
                                <p:cTn id="98" presetID="26" presetClass="path" presetSubtype="0" repeatCount="2000" accel="50000" decel="50000" fill="hold" nodeType="afterEffect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-0.00209 -1.11111E-6 C -0.00209 0.15556 0.08046 0.28195 0.1819 0.28195 C 0.30143 0.28195 0.34453 0.1412 0.36302 0.05625 L 0.38151 -0.05671 C 0.39948 -0.14167 0.4457 -0.28171 0.58073 -0.28171 C 0.66666 -0.28171 0.7651 -0.15579 0.7651 -1.11111E-6 C 0.7651 0.15556 0.66666 0.28195 0.58073 0.28195 C 0.4457 0.28195 0.39948 0.1412 0.38151 0.05625 L 0.36302 -0.05671 C 0.34453 -0.14167 0.30143 -0.28171 0.1819 -0.28171 C 0.08046 -0.28171 -0.00209 -0.15579 -0.00209 -1.11111E-6 Z " pathEditMode="relative" rAng="0" ptsTypes="AAAAAAAAAAA">
                                      <p:cBhvr>
                                        <p:cTn id="99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4250"/>
                            </p:stCondLst>
                            <p:childTnLst>
                              <p:par>
                                <p:cTn id="10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750"/>
                            </p:stCondLst>
                            <p:childTnLst>
                              <p:par>
                                <p:cTn id="11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C 0.225 2.59259E-6 0.40794 0.11203 0.40794 0.25046 C 0.40794 0.38842 0.225 0.50092 1.45833E-6 0.50092 C -0.22513 0.50092 -0.40768 0.38842 -0.40768 0.25046 C -0.40768 0.11203 -0.22513 2.59259E-6 1.45833E-6 2.59259E-6 Z " pathEditMode="relative" rAng="0" ptsTypes="AAAAA">
                                      <p:cBhvr>
                                        <p:cTn id="11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1750"/>
                            </p:stCondLst>
                            <p:childTnLst>
                              <p:par>
                                <p:cTn id="1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3250" r="20485" b="21599"/>
          <a:stretch/>
        </p:blipFill>
        <p:spPr bwMode="auto">
          <a:xfrm>
            <a:off x="611560" y="1556791"/>
            <a:ext cx="8056240" cy="444719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0696" y="116632"/>
            <a:ext cx="61831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лишнее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96136" y="2204864"/>
            <a:ext cx="23762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28360" y="2852936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80656" y="3501008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80126" y="4221088"/>
            <a:ext cx="13615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7384" y="4869160"/>
            <a:ext cx="22707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91901" y="5517232"/>
            <a:ext cx="12961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 r="2488"/>
          <a:stretch/>
        </p:blipFill>
        <p:spPr bwMode="auto">
          <a:xfrm>
            <a:off x="209930" y="260648"/>
            <a:ext cx="6402443" cy="38992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707904" y="2492896"/>
            <a:ext cx="1152128" cy="12241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 r="4367"/>
          <a:stretch/>
        </p:blipFill>
        <p:spPr bwMode="auto">
          <a:xfrm>
            <a:off x="2915816" y="2636912"/>
            <a:ext cx="5852168" cy="40080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7020272" y="2708920"/>
            <a:ext cx="720080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31499" r="11155"/>
          <a:stretch/>
        </p:blipFill>
        <p:spPr bwMode="auto">
          <a:xfrm>
            <a:off x="356126" y="152040"/>
            <a:ext cx="5633049" cy="36166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95735" y="1412776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2348880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8256" y="3645024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27824" r="1000" b="23892"/>
          <a:stretch/>
        </p:blipFill>
        <p:spPr bwMode="auto">
          <a:xfrm>
            <a:off x="2267744" y="4293096"/>
            <a:ext cx="6556076" cy="244413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355976" y="6525344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16427" r="2059" b="8835"/>
          <a:stretch/>
        </p:blipFill>
        <p:spPr bwMode="auto">
          <a:xfrm>
            <a:off x="323528" y="1268760"/>
            <a:ext cx="8485506" cy="49685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6972" y="116632"/>
            <a:ext cx="7170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лишнее и объясни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472608" cy="61206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724128" y="1052736"/>
            <a:ext cx="1008112" cy="14401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275856" y="2276872"/>
            <a:ext cx="1008112" cy="14401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27984" y="3573016"/>
            <a:ext cx="1008112" cy="14401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24128" y="4869160"/>
            <a:ext cx="1008112" cy="14401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86851" cy="57606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022937" y="3645024"/>
            <a:ext cx="1557175" cy="20882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692695"/>
            <a:ext cx="8049407" cy="550788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328084" y="1124744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131840" y="2299635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092280" y="3573016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59632" y="4725144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58" y="692696"/>
            <a:ext cx="910698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Москва   город   Сочи  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Керч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Байкал   озеро   река   горы</a:t>
            </a:r>
          </a:p>
          <a:p>
            <a:pPr algn="ctr"/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Бежать   мчаться   лететь   стоять</a:t>
            </a:r>
          </a:p>
          <a:p>
            <a:pPr algn="ctr"/>
            <a:endParaRPr lang="ru-RU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Зима   лето   май   осень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91880" y="440298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971600" y="1916832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668344" y="3356992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004048" y="4797152"/>
            <a:ext cx="792088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6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17" y="188640"/>
            <a:ext cx="8640960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походе             (был – бил).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барабан я           (был – бил).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веревочку          (выл – вил).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в лесу           (выл – вил).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был очень (мил – мыл).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руки с мылом   (мил – мыл).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660232" y="260648"/>
            <a:ext cx="648072" cy="9361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92080" y="1340768"/>
            <a:ext cx="504056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292080" y="2428889"/>
            <a:ext cx="504056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820686" y="3429000"/>
            <a:ext cx="504056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308304" y="4509120"/>
            <a:ext cx="504056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596880" y="5420225"/>
            <a:ext cx="504056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4664"/>
            <a:ext cx="913743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Кит   собака   белка   нос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Ветер   солнце   сом   еда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Маша   Витя   Саша   дети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Парта   мел   ручка   кот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740352" y="404664"/>
            <a:ext cx="720080" cy="8640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084168" y="2060848"/>
            <a:ext cx="720080" cy="8640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700472" y="3789040"/>
            <a:ext cx="720080" cy="8640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760669" y="5395921"/>
            <a:ext cx="720080" cy="8640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960609" y="2996952"/>
            <a:ext cx="864096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0"/>
          <a:stretch/>
        </p:blipFill>
        <p:spPr bwMode="auto">
          <a:xfrm>
            <a:off x="179512" y="836712"/>
            <a:ext cx="5490637" cy="33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4624"/>
            <a:ext cx="785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Выпиши лишнее слово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7959"/>
          <a:stretch/>
        </p:blipFill>
        <p:spPr bwMode="auto">
          <a:xfrm>
            <a:off x="3131840" y="2996952"/>
            <a:ext cx="5796764" cy="36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707904" y="5373216"/>
            <a:ext cx="792088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36763" r="23146" b="27153"/>
          <a:stretch/>
        </p:blipFill>
        <p:spPr bwMode="auto">
          <a:xfrm>
            <a:off x="395534" y="1340767"/>
            <a:ext cx="8314635" cy="492200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4624"/>
            <a:ext cx="785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Выпиши лишнее слово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04248" y="5805264"/>
            <a:ext cx="147684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100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10</cp:revision>
  <dcterms:created xsi:type="dcterms:W3CDTF">2024-12-09T01:38:47Z</dcterms:created>
  <dcterms:modified xsi:type="dcterms:W3CDTF">2024-12-09T03:05:33Z</dcterms:modified>
</cp:coreProperties>
</file>