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1" r:id="rId3"/>
    <p:sldId id="260" r:id="rId4"/>
    <p:sldId id="264" r:id="rId5"/>
    <p:sldId id="266" r:id="rId6"/>
    <p:sldId id="265" r:id="rId7"/>
    <p:sldId id="267" r:id="rId8"/>
    <p:sldId id="268" r:id="rId9"/>
    <p:sldId id="270" r:id="rId10"/>
    <p:sldId id="258" r:id="rId11"/>
    <p:sldId id="259" r:id="rId12"/>
    <p:sldId id="271" r:id="rId13"/>
    <p:sldId id="257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13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g-fotki.yandex.ru/get/8/vibpxhgglzd.95f/0_22344_75421955_XL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hyperlink" Target="http://sudancikmisbalik.files.wordpress.com/2010/01/20051211-christmas_eve_santa_sleigh_8001.jpg" TargetMode="Externa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postcard.ru/pic/holiday_newyear/events_16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692696"/>
            <a:ext cx="7414592" cy="10367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Интеллектуальная игра</a:t>
            </a:r>
            <a:br>
              <a:rPr lang="ru-RU" dirty="0" smtClean="0"/>
            </a:br>
            <a:r>
              <a:rPr lang="ru-RU" dirty="0" smtClean="0"/>
              <a:t>«Умники»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3888" y="3933055"/>
            <a:ext cx="1152128" cy="72008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3" descr="C:\Documents and Settings\1\Мои документы\картинки Ёлка\Ёлка и камин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47664" y="2930344"/>
            <a:ext cx="5472608" cy="34716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" name="Рисунок 4" descr="щш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576" y="1190566"/>
            <a:ext cx="1236676" cy="1658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350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празднуют Новый год</a:t>
            </a:r>
            <a:br>
              <a:rPr lang="ru-RU" dirty="0" smtClean="0"/>
            </a:br>
            <a:r>
              <a:rPr lang="ru-RU" dirty="0" smtClean="0"/>
              <a:t> в разных странах</a:t>
            </a:r>
            <a:endParaRPr lang="ru-RU" dirty="0"/>
          </a:p>
        </p:txBody>
      </p:sp>
      <p:pic>
        <p:nvPicPr>
          <p:cNvPr id="1026" name="Picture 2" descr="C:\Users\Admin\Desktop\imgpreview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375803"/>
            <a:ext cx="4104456" cy="3069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dmin\Desktop\imgpreview 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375803"/>
            <a:ext cx="4623075" cy="3069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0324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Admin\Desktop\santa-klau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2460" y="195874"/>
            <a:ext cx="3400558" cy="2116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11559" y="2852936"/>
            <a:ext cx="7416825" cy="327322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800" dirty="0" smtClean="0"/>
              <a:t>1 группа – </a:t>
            </a:r>
            <a:r>
              <a:rPr lang="ru-RU" sz="4800" dirty="0" smtClean="0">
                <a:solidFill>
                  <a:srgbClr val="C00000"/>
                </a:solidFill>
              </a:rPr>
              <a:t>Америка</a:t>
            </a:r>
          </a:p>
          <a:p>
            <a:pPr marL="0" indent="0" algn="ctr">
              <a:buNone/>
            </a:pPr>
            <a:r>
              <a:rPr lang="ru-RU" sz="4800" dirty="0" smtClean="0"/>
              <a:t>2 группа – </a:t>
            </a:r>
            <a:r>
              <a:rPr lang="ru-RU" sz="4800" dirty="0" smtClean="0">
                <a:solidFill>
                  <a:srgbClr val="C00000"/>
                </a:solidFill>
              </a:rPr>
              <a:t>Африка</a:t>
            </a:r>
          </a:p>
          <a:p>
            <a:pPr marL="0" indent="0" algn="ctr">
              <a:buNone/>
            </a:pPr>
            <a:r>
              <a:rPr lang="ru-RU" sz="4800" dirty="0" smtClean="0"/>
              <a:t>3 группа – </a:t>
            </a:r>
            <a:r>
              <a:rPr lang="ru-RU" sz="4800" dirty="0" smtClean="0">
                <a:solidFill>
                  <a:srgbClr val="C00000"/>
                </a:solidFill>
              </a:rPr>
              <a:t>Испания</a:t>
            </a:r>
          </a:p>
          <a:p>
            <a:pPr marL="0" indent="0" algn="ctr">
              <a:buNone/>
            </a:pPr>
            <a:r>
              <a:rPr lang="ru-RU" sz="4800" dirty="0" smtClean="0"/>
              <a:t>4 группа - </a:t>
            </a:r>
            <a:r>
              <a:rPr lang="ru-RU" sz="4800" dirty="0" smtClean="0">
                <a:solidFill>
                  <a:srgbClr val="C00000"/>
                </a:solidFill>
              </a:rPr>
              <a:t>Китай</a:t>
            </a:r>
            <a:endParaRPr lang="ru-RU" sz="4800" dirty="0">
              <a:solidFill>
                <a:srgbClr val="C00000"/>
              </a:solidFill>
            </a:endParaRPr>
          </a:p>
        </p:txBody>
      </p:sp>
      <p:pic>
        <p:nvPicPr>
          <p:cNvPr id="9" name="Picture 4" descr="C:\Users\Admin\Desktop\imgpreview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332656"/>
            <a:ext cx="3100901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7053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2564904"/>
            <a:ext cx="7408333" cy="34506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В Норвегии дети получают небольшие подарки от гнома </a:t>
            </a:r>
            <a:r>
              <a:rPr lang="ru-RU" sz="3200" dirty="0" err="1" smtClean="0"/>
              <a:t>Юлениссена</a:t>
            </a:r>
            <a:r>
              <a:rPr lang="ru-RU" sz="3200" dirty="0" smtClean="0"/>
              <a:t> и козы, которую когда-то спас король Олаф. Чтобы задобрить этих персонажей, они оставляют сказочному животному овсяные колосья или хлопья.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/>
                </a:solidFill>
              </a:rPr>
              <a:t>Как отмечают Новый год в Норвегии?</a:t>
            </a:r>
            <a:endParaRPr lang="ru-RU" dirty="0">
              <a:solidFill>
                <a:schemeClr val="accent6"/>
              </a:solidFill>
            </a:endParaRPr>
          </a:p>
        </p:txBody>
      </p:sp>
      <p:pic>
        <p:nvPicPr>
          <p:cNvPr id="4" name="Picture 3" descr="C:\Users\Admin\Desktop\imgpreview (5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5085184"/>
            <a:ext cx="2324100" cy="1543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1061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5400" b="1" dirty="0" smtClean="0"/>
              <a:t>Кто?               Где</a:t>
            </a:r>
            <a:r>
              <a:rPr lang="ru-RU" sz="5400" b="1" dirty="0"/>
              <a:t>?</a:t>
            </a:r>
          </a:p>
          <a:p>
            <a:pPr marL="0" indent="0">
              <a:buNone/>
            </a:pPr>
            <a:r>
              <a:rPr lang="ru-RU" sz="5400" b="1" dirty="0" smtClean="0"/>
              <a:t>Когда?          Чем?</a:t>
            </a:r>
          </a:p>
          <a:p>
            <a:pPr marL="0" indent="0">
              <a:buNone/>
            </a:pPr>
            <a:r>
              <a:rPr lang="ru-RU" sz="5400" b="1" dirty="0" smtClean="0"/>
              <a:t>О чём?          Почему?</a:t>
            </a:r>
            <a:endParaRPr lang="ru-RU" sz="54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/>
              <a:t>Вопросы</a:t>
            </a:r>
            <a:endParaRPr lang="ru-RU" sz="9600" dirty="0"/>
          </a:p>
        </p:txBody>
      </p:sp>
      <p:pic>
        <p:nvPicPr>
          <p:cNvPr id="3074" name="Picture 2" descr="C:\Users\Admin\Desktop\imgpreview (4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8315" y="1844824"/>
            <a:ext cx="2039669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Admin\Desktop\2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5537683"/>
            <a:ext cx="1512169" cy="993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006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6" y="2636912"/>
            <a:ext cx="7408333" cy="3450696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                - интересно и полезно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                     - трудно, но интересно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                    - скучно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C:\Users\Admin\Desktop\imgpre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95523"/>
            <a:ext cx="5256584" cy="2821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Admin\Desktop\imgpreview (2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1814" y="3343164"/>
            <a:ext cx="1152129" cy="861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Admin\Desktop\img_small-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2305" y="4221088"/>
            <a:ext cx="771148" cy="771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Admin\Desktop\imgpreview (5)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2064" y="5229200"/>
            <a:ext cx="591389" cy="744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9138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Праздник Новый год</a:t>
            </a:r>
            <a:endParaRPr lang="ru-RU" dirty="0"/>
          </a:p>
        </p:txBody>
      </p:sp>
      <p:pic>
        <p:nvPicPr>
          <p:cNvPr id="6" name="Picture 2" descr="Картинка 74 из 64000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1988840"/>
            <a:ext cx="3596217" cy="26971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Картинка 74 из 64000">
            <a:hlinkClick r:id="rId2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2348879"/>
            <a:ext cx="2880321" cy="21602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Картинка 399 из 64000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96136" y="4365104"/>
            <a:ext cx="3172243" cy="23806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4355976" y="2348879"/>
            <a:ext cx="43204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Новый год - если не самый любимый, то один из самых любимых праздников людей всей планеты. Ну кто не любит атмосферу всеобщего праздника и веселья?</a:t>
            </a:r>
          </a:p>
        </p:txBody>
      </p:sp>
    </p:spTree>
    <p:extLst>
      <p:ext uri="{BB962C8B-B14F-4D97-AF65-F5344CB8AC3E}">
        <p14:creationId xmlns:p14="http://schemas.microsoft.com/office/powerpoint/2010/main" val="1176970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9" y="28913"/>
            <a:ext cx="9109751" cy="6795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1782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7" y="2132856"/>
            <a:ext cx="7524824" cy="399330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А в 1700 году, Петр </a:t>
            </a:r>
            <a:r>
              <a:rPr lang="en-US" dirty="0" smtClean="0"/>
              <a:t>I </a:t>
            </a:r>
            <a:r>
              <a:rPr lang="ru-RU" dirty="0" smtClean="0"/>
              <a:t>повелел праздновать Новый год 1 января. Именно тогда начали украшать ёлку.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6" descr="C:\Documents and Settings\1\Мои документы\картинки Ёлка\Звезда на ёлке.jpg"/>
          <p:cNvPicPr>
            <a:picLocks noChangeAspect="1" noChangeArrowheads="1"/>
          </p:cNvPicPr>
          <p:nvPr/>
        </p:nvPicPr>
        <p:blipFill rotWithShape="1">
          <a:blip r:embed="rId2" cstate="print">
            <a:lum brigh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058324" y="3140968"/>
            <a:ext cx="4718735" cy="28742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Admin\Desktop\2013121816274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928" y="3183280"/>
            <a:ext cx="3399968" cy="3054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8962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chemeClr val="accent6"/>
                </a:solidFill>
              </a:rPr>
              <a:t>Какое растение является символом Нового года?</a:t>
            </a:r>
          </a:p>
          <a:p>
            <a:pPr marL="0" indent="0">
              <a:buNone/>
            </a:pPr>
            <a:r>
              <a:rPr lang="ru-RU" sz="4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1.Берёз   </a:t>
            </a:r>
            <a:r>
              <a:rPr lang="ru-RU" sz="4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2. Кактус</a:t>
            </a:r>
          </a:p>
          <a:p>
            <a:pPr marL="0" indent="0">
              <a:buNone/>
            </a:pPr>
            <a:r>
              <a:rPr lang="ru-RU" sz="4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3.Кедр </a:t>
            </a:r>
            <a:r>
              <a:rPr lang="ru-RU" sz="4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</a:t>
            </a:r>
            <a:r>
              <a:rPr lang="ru-RU" sz="4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4. Ёлка</a:t>
            </a:r>
            <a:endParaRPr lang="ru-RU" sz="40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dirty="0" smtClean="0"/>
              <a:t>1 вопрос</a:t>
            </a:r>
            <a:endParaRPr lang="ru-RU" sz="7200" dirty="0"/>
          </a:p>
        </p:txBody>
      </p:sp>
      <p:pic>
        <p:nvPicPr>
          <p:cNvPr id="4" name="Рисунок 3" descr="zimaa-375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0312" y="857232"/>
            <a:ext cx="1500198" cy="1720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728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4300" b="1" dirty="0" smtClean="0">
                <a:solidFill>
                  <a:schemeClr val="accent6"/>
                </a:solidFill>
              </a:rPr>
              <a:t>Кто является главным персонажем в Новом году?</a:t>
            </a:r>
            <a:endParaRPr lang="ru-RU" sz="4000" dirty="0">
              <a:solidFill>
                <a:schemeClr val="accent6"/>
              </a:solidFill>
            </a:endParaRPr>
          </a:p>
          <a:p>
            <a:pPr marL="0" indent="0">
              <a:buNone/>
            </a:pPr>
            <a:r>
              <a:rPr lang="ru-RU" sz="4200" dirty="0" smtClean="0"/>
              <a:t>1. </a:t>
            </a:r>
            <a:r>
              <a:rPr lang="ru-RU" sz="4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Буратино        2. Дед Мороз</a:t>
            </a:r>
          </a:p>
          <a:p>
            <a:pPr marL="0" indent="0">
              <a:buNone/>
            </a:pPr>
            <a:r>
              <a:rPr lang="ru-RU" sz="4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3. </a:t>
            </a:r>
            <a:r>
              <a:rPr lang="ru-RU" sz="3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Красная Шапочка    4. </a:t>
            </a:r>
            <a:r>
              <a:rPr lang="ru-RU" sz="38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Фиксики</a:t>
            </a:r>
            <a:endParaRPr lang="ru-RU" sz="3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dirty="0" smtClean="0"/>
              <a:t>2 вопрос</a:t>
            </a:r>
            <a:endParaRPr lang="ru-RU" sz="7200" dirty="0"/>
          </a:p>
        </p:txBody>
      </p:sp>
      <p:pic>
        <p:nvPicPr>
          <p:cNvPr id="4" name="Рисунок 3" descr="zimaa-366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760" y="5211765"/>
            <a:ext cx="2952328" cy="1329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73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5" y="2276872"/>
            <a:ext cx="7452816" cy="38492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>
                <a:solidFill>
                  <a:schemeClr val="accent6"/>
                </a:solidFill>
              </a:rPr>
              <a:t>Когда сейчас отмечается </a:t>
            </a:r>
          </a:p>
          <a:p>
            <a:pPr marL="0" indent="0" algn="ctr">
              <a:buNone/>
            </a:pPr>
            <a:r>
              <a:rPr lang="ru-RU" sz="4000" dirty="0" smtClean="0">
                <a:solidFill>
                  <a:schemeClr val="accent6"/>
                </a:solidFill>
              </a:rPr>
              <a:t>Новый год в России?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4300" dirty="0" smtClean="0"/>
              <a:t>1.28 февраля         2.  1 января</a:t>
            </a:r>
          </a:p>
          <a:p>
            <a:pPr marL="0" indent="0">
              <a:buNone/>
            </a:pPr>
            <a:r>
              <a:rPr lang="ru-RU" sz="4300" dirty="0" smtClean="0"/>
              <a:t>3.  1 сентября        4.  1 мая</a:t>
            </a:r>
            <a:endParaRPr lang="ru-RU" sz="43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 вопрос</a:t>
            </a:r>
            <a:endParaRPr lang="ru-RU" sz="72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4" name="Picture 4" descr="Картинка 26 из 6400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549203"/>
            <a:ext cx="1461396" cy="20877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5523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000" dirty="0" smtClean="0">
                <a:solidFill>
                  <a:schemeClr val="accent6"/>
                </a:solidFill>
              </a:rPr>
              <a:t>Фрукт, который напоминает приближение Нового года?</a:t>
            </a:r>
          </a:p>
          <a:p>
            <a:pPr marL="0" indent="0">
              <a:buNone/>
            </a:pPr>
            <a:r>
              <a:rPr lang="ru-RU" sz="4000" dirty="0" smtClean="0"/>
              <a:t>1.Банан                         2.Яблоко</a:t>
            </a:r>
          </a:p>
          <a:p>
            <a:pPr marL="0" indent="0">
              <a:buNone/>
            </a:pPr>
            <a:r>
              <a:rPr lang="ru-RU" sz="4000" dirty="0" smtClean="0"/>
              <a:t>3. Мандарин               4. Киви</a:t>
            </a: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dirty="0" smtClean="0"/>
              <a:t>4 вариант</a:t>
            </a:r>
            <a:endParaRPr lang="ru-RU" sz="7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5337241"/>
            <a:ext cx="1807021" cy="1355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7868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>
            <a:alpha val="1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338328"/>
            <a:ext cx="8147248" cy="2370592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just"/>
            <a:r>
              <a:rPr lang="ru-RU" sz="8000" dirty="0" smtClean="0">
                <a:solidFill>
                  <a:schemeClr val="accent6"/>
                </a:solidFill>
              </a:rPr>
              <a:t>Компьютерный       </a:t>
            </a:r>
            <a:r>
              <a:rPr lang="ru-RU" sz="8000" dirty="0" err="1" smtClean="0">
                <a:solidFill>
                  <a:schemeClr val="accent6"/>
                </a:solidFill>
              </a:rPr>
              <a:t>вирус</a:t>
            </a:r>
            <a:r>
              <a:rPr lang="ru-RU" sz="8000" dirty="0" err="1" smtClean="0"/>
              <a:t>кккокомпь</a:t>
            </a:r>
            <a:endParaRPr lang="ru-RU" sz="8000" dirty="0"/>
          </a:p>
        </p:txBody>
      </p:sp>
      <p:pic>
        <p:nvPicPr>
          <p:cNvPr id="5122" name="Picture 2" descr="C:\Users\Admin\Desktop\imgpre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780928"/>
            <a:ext cx="3947880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Admin\Desktop\imgpreview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780928"/>
            <a:ext cx="3201144" cy="3201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2827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153</TotalTime>
  <Words>225</Words>
  <Application>Microsoft Office PowerPoint</Application>
  <PresentationFormat>Экран (4:3)</PresentationFormat>
  <Paragraphs>41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 Unicode MS</vt:lpstr>
      <vt:lpstr>Candara</vt:lpstr>
      <vt:lpstr>Monotype Corsiva</vt:lpstr>
      <vt:lpstr>Symbol</vt:lpstr>
      <vt:lpstr>Волна</vt:lpstr>
      <vt:lpstr>Интеллектуальная игра «Умники»</vt:lpstr>
      <vt:lpstr>Праздник Новый год</vt:lpstr>
      <vt:lpstr>Презентация PowerPoint</vt:lpstr>
      <vt:lpstr>Презентация PowerPoint</vt:lpstr>
      <vt:lpstr>1 вопрос</vt:lpstr>
      <vt:lpstr>2 вопрос</vt:lpstr>
      <vt:lpstr>3 вопрос</vt:lpstr>
      <vt:lpstr>4 вариант</vt:lpstr>
      <vt:lpstr>Компьютерный       вирускккокомпь</vt:lpstr>
      <vt:lpstr>Как празднуют Новый год  в разных странах</vt:lpstr>
      <vt:lpstr>Презентация PowerPoint</vt:lpstr>
      <vt:lpstr>Как отмечают Новый год в Норвегии?</vt:lpstr>
      <vt:lpstr>Вопросы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Интеллектуальная игра</dc:title>
  <dc:creator>Admin</dc:creator>
  <cp:lastModifiedBy>Женя</cp:lastModifiedBy>
  <cp:revision>16</cp:revision>
  <dcterms:created xsi:type="dcterms:W3CDTF">2018-11-13T14:02:46Z</dcterms:created>
  <dcterms:modified xsi:type="dcterms:W3CDTF">2024-12-09T16:51:56Z</dcterms:modified>
</cp:coreProperties>
</file>