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6DE4F-F6C8-49E4-9A30-7753BD2C023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4E3D6-E5D3-433A-9186-83C9327A5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0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4E3D6-E5D3-433A-9186-83C9327A5B2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1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1073-632D-4AE7-8DA0-84E0CF96B1B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F88B-8505-44DA-AC89-A0C63228BE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1073-632D-4AE7-8DA0-84E0CF96B1B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F88B-8505-44DA-AC89-A0C63228B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1073-632D-4AE7-8DA0-84E0CF96B1B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F88B-8505-44DA-AC89-A0C63228B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1073-632D-4AE7-8DA0-84E0CF96B1B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F88B-8505-44DA-AC89-A0C63228B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1073-632D-4AE7-8DA0-84E0CF96B1B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F88B-8505-44DA-AC89-A0C63228BE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1073-632D-4AE7-8DA0-84E0CF96B1B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F88B-8505-44DA-AC89-A0C63228B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1073-632D-4AE7-8DA0-84E0CF96B1B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F88B-8505-44DA-AC89-A0C63228B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1073-632D-4AE7-8DA0-84E0CF96B1B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F88B-8505-44DA-AC89-A0C63228B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1073-632D-4AE7-8DA0-84E0CF96B1B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F88B-8505-44DA-AC89-A0C63228B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1073-632D-4AE7-8DA0-84E0CF96B1B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F88B-8505-44DA-AC89-A0C63228B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1073-632D-4AE7-8DA0-84E0CF96B1B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37F88B-8505-44DA-AC89-A0C63228BE4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811073-632D-4AE7-8DA0-84E0CF96B1B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37F88B-8505-44DA-AC89-A0C63228BE4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8417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4400" dirty="0" smtClean="0">
                <a:solidFill>
                  <a:schemeClr val="tx1"/>
                </a:solidFill>
              </a:rPr>
              <a:t>Наши друзья - деревья</a:t>
            </a: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Поиграйте с детьми 1 младшей группы</a:t>
            </a:r>
          </a:p>
          <a:p>
            <a:pPr algn="ctr"/>
            <a:r>
              <a:rPr lang="ru-RU" sz="24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80920" cy="93610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altLang="ru-RU" sz="3600" dirty="0">
                <a:latin typeface="Arial" charset="0"/>
                <a:cs typeface="Arial" charset="0"/>
              </a:rPr>
              <a:t>Социально-коммуникативное развитие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Игра </a:t>
            </a:r>
            <a:r>
              <a:rPr lang="ru-RU" sz="1600" b="1" dirty="0" smtClean="0"/>
              <a:t>«Чудесный мешочек»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 Объясните  ребенку правила игры: «Давай поиграем! </a:t>
            </a:r>
            <a:r>
              <a:rPr lang="ru-RU" sz="1600" dirty="0" smtClean="0"/>
              <a:t>У меня есть волшебный мешочек , нужно опустить в него руку и определить </a:t>
            </a:r>
            <a:r>
              <a:rPr lang="ru-RU" sz="1600" dirty="0"/>
              <a:t>на ощупь предмет, </a:t>
            </a:r>
            <a:r>
              <a:rPr lang="ru-RU" sz="1600" dirty="0" smtClean="0"/>
              <a:t>назвать его </a:t>
            </a:r>
            <a:r>
              <a:rPr lang="ru-RU" sz="1600" dirty="0"/>
              <a:t>и </a:t>
            </a:r>
            <a:r>
              <a:rPr lang="ru-RU" sz="1600" dirty="0" smtClean="0"/>
              <a:t>достать </a:t>
            </a:r>
            <a:r>
              <a:rPr lang="ru-RU" sz="1600" dirty="0"/>
              <a:t>из </a:t>
            </a:r>
            <a:r>
              <a:rPr lang="ru-RU" sz="1600" dirty="0" smtClean="0"/>
              <a:t>мешочка». Повторите  игру </a:t>
            </a:r>
            <a:r>
              <a:rPr lang="ru-RU" sz="1600" dirty="0"/>
              <a:t>несколько </a:t>
            </a:r>
            <a:r>
              <a:rPr lang="ru-RU" sz="1600" dirty="0" smtClean="0"/>
              <a:t>раз, заменив предметы в мешочке.</a:t>
            </a:r>
          </a:p>
          <a:p>
            <a:pPr marL="0" indent="0">
              <a:buNone/>
            </a:pPr>
            <a:r>
              <a:rPr lang="ru-RU" sz="1600" dirty="0" smtClean="0"/>
              <a:t>Игра </a:t>
            </a:r>
            <a:r>
              <a:rPr lang="ru-RU" sz="1600" b="1" dirty="0" smtClean="0"/>
              <a:t>«Волшебные слова» </a:t>
            </a:r>
          </a:p>
          <a:p>
            <a:pPr marL="0" indent="0">
              <a:buNone/>
            </a:pPr>
            <a:r>
              <a:rPr lang="ru-RU" sz="1600" dirty="0" smtClean="0"/>
              <a:t>Рассмотрите с ребенком сюжетные картинки и озвучьте их вежливыми словами, если ребенок затрудняется. Задайте ему по картинке наводящие вопросы. Например, какие волшебные слова нужно произнести чтобы друг дал тебе игрушку?  Как ты отблагодаришь человека за помощь?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5" name="Picture 1" descr="C:\Users\User\Downloads\6c282fb7a3a0eeb0666c5c20ea81cf7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278187" cy="20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img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70678"/>
            <a:ext cx="4004843" cy="225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93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latin typeface="Arial" charset="0"/>
                <a:cs typeface="Arial" charset="0"/>
              </a:rPr>
              <a:t>Социально-коммуникативное развитие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b="1" dirty="0"/>
              <a:t>Поиграйте в </a:t>
            </a:r>
            <a:r>
              <a:rPr lang="ru-RU" sz="1600" b="1" dirty="0" smtClean="0"/>
              <a:t>пальчиковые  игры</a:t>
            </a: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/>
              <a:t>«Деревья»</a:t>
            </a:r>
            <a:r>
              <a:rPr lang="ru-RU" sz="1600" b="1" dirty="0"/>
              <a:t> 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Вот деревья</a:t>
            </a:r>
            <a:r>
              <a:rPr lang="ru-RU" sz="1600" dirty="0" smtClean="0"/>
              <a:t>: (</a:t>
            </a:r>
            <a:r>
              <a:rPr lang="ru-RU" sz="1600" i="1" dirty="0"/>
              <a:t>показывают ладони обеих рук с разжатыми </a:t>
            </a:r>
            <a:r>
              <a:rPr lang="ru-RU" sz="1600" i="1" dirty="0" smtClean="0"/>
              <a:t>пальцами)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Клен, рябина, липа</a:t>
            </a:r>
            <a:r>
              <a:rPr lang="ru-RU" sz="1600" dirty="0" smtClean="0"/>
              <a:t>, (</a:t>
            </a:r>
            <a:r>
              <a:rPr lang="ru-RU" sz="1600" i="1" dirty="0"/>
              <a:t>п</a:t>
            </a:r>
            <a:r>
              <a:rPr lang="ru-RU" sz="1600" i="1" dirty="0" smtClean="0"/>
              <a:t>еречисляя </a:t>
            </a:r>
            <a:r>
              <a:rPr lang="ru-RU" sz="1600" i="1" dirty="0"/>
              <a:t>названия деревьев, </a:t>
            </a:r>
            <a:r>
              <a:rPr lang="ru-RU" sz="1600" i="1" dirty="0" smtClean="0"/>
              <a:t> загибает </a:t>
            </a:r>
            <a:r>
              <a:rPr lang="ru-RU" sz="1600" i="1" dirty="0"/>
              <a:t>пальцы сначала на одной, а затем на другой </a:t>
            </a:r>
            <a:r>
              <a:rPr lang="ru-RU" sz="1600" i="1" dirty="0" smtClean="0"/>
              <a:t>руке).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Дуб, береза, вяз,</a:t>
            </a:r>
          </a:p>
          <a:p>
            <a:pPr marL="0" indent="0">
              <a:buNone/>
            </a:pPr>
            <a:r>
              <a:rPr lang="ru-RU" sz="1600" dirty="0"/>
              <a:t>Ясень, тополь, елка, пихта,</a:t>
            </a:r>
          </a:p>
          <a:p>
            <a:pPr marL="0" indent="0">
              <a:buNone/>
            </a:pPr>
            <a:r>
              <a:rPr lang="ru-RU" sz="1600" dirty="0"/>
              <a:t>Мы в лесу встречаем </a:t>
            </a:r>
            <a:r>
              <a:rPr lang="ru-RU" sz="1600" dirty="0" smtClean="0"/>
              <a:t>вас</a:t>
            </a:r>
          </a:p>
          <a:p>
            <a:pPr marL="0" indent="0">
              <a:buNone/>
            </a:pPr>
            <a:r>
              <a:rPr lang="ru-RU" sz="1600" b="1" dirty="0" smtClean="0"/>
              <a:t>«Две </a:t>
            </a:r>
            <a:r>
              <a:rPr lang="ru-RU" sz="1600" b="1" dirty="0"/>
              <a:t>больших </a:t>
            </a:r>
            <a:r>
              <a:rPr lang="ru-RU" sz="1600" b="1" dirty="0" smtClean="0"/>
              <a:t>сосны»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Две больших </a:t>
            </a:r>
            <a:r>
              <a:rPr lang="ru-RU" sz="1600" dirty="0" smtClean="0"/>
              <a:t>сосны (</a:t>
            </a:r>
            <a:r>
              <a:rPr lang="ru-RU" sz="1600" i="1" dirty="0" smtClean="0"/>
              <a:t>понять </a:t>
            </a:r>
            <a:r>
              <a:rPr lang="ru-RU" sz="1600" i="1" dirty="0"/>
              <a:t>руки </a:t>
            </a:r>
            <a:r>
              <a:rPr lang="ru-RU" sz="1600" i="1" dirty="0" smtClean="0"/>
              <a:t>вверх)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Стояли рядом,</a:t>
            </a:r>
          </a:p>
          <a:p>
            <a:pPr marL="0" indent="0">
              <a:buNone/>
            </a:pPr>
            <a:r>
              <a:rPr lang="ru-RU" sz="1600" dirty="0"/>
              <a:t>А меж ними елочка </a:t>
            </a:r>
            <a:r>
              <a:rPr lang="ru-RU" sz="1600" dirty="0" smtClean="0"/>
              <a:t>росла</a:t>
            </a:r>
            <a:r>
              <a:rPr lang="ru-RU" sz="1600" i="1" dirty="0" smtClean="0"/>
              <a:t>. (опустить руки вниз и отвести немного в стороны)</a:t>
            </a:r>
          </a:p>
          <a:p>
            <a:pPr marL="0" indent="0">
              <a:buNone/>
            </a:pPr>
            <a:r>
              <a:rPr lang="ru-RU" sz="1600" dirty="0" smtClean="0"/>
              <a:t>Две сосны </a:t>
            </a:r>
            <a:r>
              <a:rPr lang="ru-RU" sz="1600" i="1" dirty="0" smtClean="0"/>
              <a:t>(поднять руки вверх и покачать ими из стороны в сторону</a:t>
            </a:r>
            <a:r>
              <a:rPr lang="ru-RU" sz="1600" dirty="0"/>
              <a:t>)</a:t>
            </a:r>
          </a:p>
          <a:p>
            <a:pPr marL="0" indent="0">
              <a:buNone/>
            </a:pPr>
            <a:r>
              <a:rPr lang="ru-RU" sz="1600" dirty="0"/>
              <a:t>Подружку укрывали,</a:t>
            </a:r>
          </a:p>
          <a:p>
            <a:pPr marL="0" indent="0">
              <a:buNone/>
            </a:pPr>
            <a:r>
              <a:rPr lang="ru-RU" sz="1600" dirty="0"/>
              <a:t>Чтоб </a:t>
            </a:r>
            <a:r>
              <a:rPr lang="ru-RU" sz="1600" dirty="0" smtClean="0"/>
              <a:t>вершинку (</a:t>
            </a:r>
            <a:r>
              <a:rPr lang="ru-RU" sz="1600" i="1" dirty="0"/>
              <a:t>и</a:t>
            </a:r>
            <a:r>
              <a:rPr lang="ru-RU" sz="1600" i="1" dirty="0" smtClean="0"/>
              <a:t>зобразить </a:t>
            </a:r>
            <a:r>
              <a:rPr lang="ru-RU" sz="1600" i="1" dirty="0"/>
              <a:t>руками вершину елочки, соединив ладошки над </a:t>
            </a:r>
            <a:r>
              <a:rPr lang="ru-RU" sz="1600" i="1" dirty="0" smtClean="0"/>
              <a:t>головой)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Ветры не сломали</a:t>
            </a:r>
            <a:r>
              <a:rPr lang="ru-RU" sz="1600" dirty="0" smtClean="0"/>
              <a:t>, </a:t>
            </a:r>
            <a:r>
              <a:rPr lang="ru-RU" sz="1600" i="1" dirty="0" smtClean="0"/>
              <a:t>(поставить </a:t>
            </a:r>
            <a:r>
              <a:rPr lang="ru-RU" sz="1600" i="1" dirty="0"/>
              <a:t>руки на пояс и поворачиваться из стороны в </a:t>
            </a:r>
            <a:r>
              <a:rPr lang="ru-RU" sz="1600" i="1" dirty="0" smtClean="0"/>
              <a:t>сторону)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Чтоб красивой елочка была.</a:t>
            </a:r>
          </a:p>
          <a:p>
            <a:pPr marL="0" indent="0">
              <a:buNone/>
            </a:pP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9581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ru-RU" altLang="ru-RU" sz="4000" dirty="0">
                <a:latin typeface="Arial" charset="0"/>
                <a:cs typeface="Arial" charset="0"/>
              </a:rPr>
              <a:t>Речевое развитие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Поиграйте с ребенком в словесную игру</a:t>
            </a:r>
            <a:r>
              <a:rPr lang="ru-RU" b="1" dirty="0"/>
              <a:t> </a:t>
            </a:r>
            <a:r>
              <a:rPr lang="ru-RU" sz="1800" b="1" dirty="0"/>
              <a:t>"Скажи наоборот</a:t>
            </a:r>
            <a:r>
              <a:rPr lang="ru-RU" sz="1800" b="1" dirty="0" smtClean="0"/>
              <a:t>"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Сосна высокая, а рябина низкая.</a:t>
            </a:r>
          </a:p>
          <a:p>
            <a:pPr marL="0" indent="0">
              <a:buNone/>
            </a:pPr>
            <a:r>
              <a:rPr lang="ru-RU" sz="1800" dirty="0"/>
              <a:t>У сосны иглы длинные, а у ели...</a:t>
            </a:r>
          </a:p>
          <a:p>
            <a:pPr marL="0" indent="0">
              <a:buNone/>
            </a:pPr>
            <a:r>
              <a:rPr lang="ru-RU" sz="1800" dirty="0"/>
              <a:t>У клёна листья большие, а у берёзы...</a:t>
            </a:r>
          </a:p>
          <a:p>
            <a:pPr marL="0" indent="0">
              <a:buNone/>
            </a:pPr>
            <a:r>
              <a:rPr lang="ru-RU" sz="1800" dirty="0"/>
              <a:t>У дуба ствол толстый, а у берёзы</a:t>
            </a:r>
            <a:r>
              <a:rPr lang="ru-RU" sz="1800" dirty="0" smtClean="0"/>
              <a:t>...                                                                                             У </a:t>
            </a:r>
            <a:r>
              <a:rPr lang="ru-RU" sz="1800" dirty="0"/>
              <a:t>берёзы ствол светлый, а у клёна</a:t>
            </a:r>
            <a:r>
              <a:rPr lang="ru-RU" dirty="0"/>
              <a:t>...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User\Downloads\5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05371"/>
            <a:ext cx="3959603" cy="280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00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altLang="ru-RU" sz="4800" dirty="0">
                <a:latin typeface="Arial" charset="0"/>
                <a:cs typeface="Arial" charset="0"/>
              </a:rPr>
              <a:t>Речевое развитие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Поиграйте </a:t>
            </a:r>
            <a:r>
              <a:rPr lang="ru-RU" sz="2000" dirty="0"/>
              <a:t>с </a:t>
            </a:r>
            <a:r>
              <a:rPr lang="ru-RU" sz="2000" dirty="0" smtClean="0"/>
              <a:t>ребенком в игру «Назови </a:t>
            </a:r>
            <a:r>
              <a:rPr lang="ru-RU" sz="2000" dirty="0"/>
              <a:t>ласково» на  </a:t>
            </a:r>
            <a:r>
              <a:rPr lang="ru-RU" sz="2000" dirty="0" smtClean="0"/>
              <a:t>образование </a:t>
            </a:r>
            <a:r>
              <a:rPr lang="ru-RU" sz="2000" dirty="0"/>
              <a:t>существительных с уменьшительно-ласкательным суффиксом</a:t>
            </a:r>
          </a:p>
          <a:p>
            <a:pPr marL="0" indent="0">
              <a:buNone/>
            </a:pPr>
            <a:r>
              <a:rPr lang="ru-RU" sz="2000" dirty="0" smtClean="0"/>
              <a:t>Тополь </a:t>
            </a:r>
            <a:r>
              <a:rPr lang="ru-RU" sz="2000" dirty="0"/>
              <a:t>— </a:t>
            </a:r>
            <a:r>
              <a:rPr lang="ru-RU" sz="2000" dirty="0" smtClean="0"/>
              <a:t>тополек,                                                                                                                 дуб </a:t>
            </a:r>
            <a:r>
              <a:rPr lang="ru-RU" sz="2000" dirty="0"/>
              <a:t>— дубок, </a:t>
            </a:r>
            <a:r>
              <a:rPr lang="ru-RU" sz="2000" dirty="0" smtClean="0"/>
              <a:t>                                                                                                           осина </a:t>
            </a:r>
            <a:r>
              <a:rPr lang="ru-RU" sz="2000" dirty="0"/>
              <a:t>— осинка (</a:t>
            </a:r>
            <a:r>
              <a:rPr lang="ru-RU" sz="2000" dirty="0" err="1"/>
              <a:t>осиночка</a:t>
            </a:r>
            <a:r>
              <a:rPr lang="ru-RU" sz="2000" dirty="0" smtClean="0"/>
              <a:t>),                                                                                       </a:t>
            </a:r>
            <a:r>
              <a:rPr lang="ru-RU" sz="2000" dirty="0"/>
              <a:t>береза — березка (березонька</a:t>
            </a:r>
            <a:r>
              <a:rPr lang="ru-RU" sz="2000" dirty="0" smtClean="0"/>
              <a:t>),                                                                                       </a:t>
            </a:r>
            <a:r>
              <a:rPr lang="ru-RU" sz="2000" dirty="0"/>
              <a:t>рябина — рябинка (</a:t>
            </a:r>
            <a:r>
              <a:rPr lang="ru-RU" sz="2000" dirty="0" err="1"/>
              <a:t>рябинушка</a:t>
            </a:r>
            <a:r>
              <a:rPr lang="ru-RU" sz="2000" dirty="0"/>
              <a:t>), </a:t>
            </a:r>
            <a:r>
              <a:rPr lang="ru-RU" sz="2000" dirty="0" smtClean="0"/>
              <a:t>                                                                                ива </a:t>
            </a:r>
            <a:r>
              <a:rPr lang="ru-RU" sz="2000" dirty="0"/>
              <a:t>— </a:t>
            </a:r>
            <a:r>
              <a:rPr lang="ru-RU" sz="2000" dirty="0" err="1"/>
              <a:t>ивушка</a:t>
            </a:r>
            <a:r>
              <a:rPr lang="ru-RU" sz="2000" dirty="0"/>
              <a:t>, елка — елочка, </a:t>
            </a:r>
            <a:r>
              <a:rPr lang="ru-RU" sz="2000" dirty="0" smtClean="0"/>
              <a:t>                                                                                   сосна </a:t>
            </a:r>
            <a:r>
              <a:rPr lang="ru-RU" sz="2000" dirty="0"/>
              <a:t>— сосенка, </a:t>
            </a:r>
            <a:r>
              <a:rPr lang="ru-RU" sz="2000" dirty="0" smtClean="0"/>
              <a:t>                                                                                                       клен </a:t>
            </a:r>
            <a:r>
              <a:rPr lang="ru-RU" sz="2000" dirty="0"/>
              <a:t>— кленок, </a:t>
            </a:r>
            <a:r>
              <a:rPr lang="ru-RU" sz="2000" dirty="0" smtClean="0"/>
              <a:t>                                                                                                      яблоня </a:t>
            </a:r>
            <a:r>
              <a:rPr lang="ru-RU" sz="2000" dirty="0"/>
              <a:t>— яблонька, </a:t>
            </a:r>
            <a:r>
              <a:rPr lang="ru-RU" sz="2000" dirty="0" smtClean="0"/>
              <a:t>                                                                                              шишка </a:t>
            </a:r>
            <a:r>
              <a:rPr lang="ru-RU" sz="2000" dirty="0"/>
              <a:t>— шишечка, </a:t>
            </a:r>
            <a:r>
              <a:rPr lang="ru-RU" sz="2000" dirty="0" smtClean="0"/>
              <a:t>                                                                                                   ветка </a:t>
            </a:r>
            <a:r>
              <a:rPr lang="ru-RU" sz="2000" dirty="0"/>
              <a:t>— веточка, </a:t>
            </a:r>
            <a:r>
              <a:rPr lang="ru-RU" sz="2000" dirty="0" smtClean="0"/>
              <a:t>                                                                                                лист </a:t>
            </a:r>
            <a:r>
              <a:rPr lang="ru-RU" sz="2000" dirty="0"/>
              <a:t>— листик, листок, листочек, </a:t>
            </a:r>
            <a:r>
              <a:rPr lang="ru-RU" sz="2000" dirty="0" smtClean="0"/>
              <a:t>                                                                          лес </a:t>
            </a:r>
            <a:r>
              <a:rPr lang="ru-RU" sz="2000" dirty="0"/>
              <a:t>— лесок, </a:t>
            </a:r>
            <a:r>
              <a:rPr lang="ru-RU" sz="2000" dirty="0" smtClean="0"/>
              <a:t>                                                                                                                иголка </a:t>
            </a:r>
            <a:r>
              <a:rPr lang="ru-RU" sz="2000" dirty="0"/>
              <a:t>— иголочка. </a:t>
            </a:r>
          </a:p>
        </p:txBody>
      </p:sp>
      <p:pic>
        <p:nvPicPr>
          <p:cNvPr id="3076" name="Picture 4" descr="C:\Users\User\Downloads\e9f1f2d7aae04fc6156c01fa48b65d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20332"/>
            <a:ext cx="2376264" cy="324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6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r>
              <a:rPr lang="ru-RU" altLang="ru-RU" sz="3600" dirty="0"/>
              <a:t>Познавательное развитие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Поиграйте с ребенком в игру</a:t>
            </a:r>
            <a:r>
              <a:rPr lang="ru-RU" sz="2000" b="1" dirty="0"/>
              <a:t> </a:t>
            </a:r>
            <a:r>
              <a:rPr lang="ru-RU" sz="2000" b="1" dirty="0" smtClean="0"/>
              <a:t>«Высокий низкий»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обратите </a:t>
            </a:r>
            <a:r>
              <a:rPr lang="ru-RU" sz="2000" dirty="0"/>
              <a:t>внимание ребенка на </a:t>
            </a:r>
            <a:r>
              <a:rPr lang="ru-RU" sz="2000" dirty="0" smtClean="0"/>
              <a:t>картинки на которых изображены деревья. Рассмотрите внимательно, задайте вопрос деревья одинаковые или разные? Если ребенок затрудняется объясните что деревья разные одно высокое другое низкое. </a:t>
            </a:r>
            <a:endParaRPr lang="ru-RU" dirty="0"/>
          </a:p>
        </p:txBody>
      </p:sp>
      <p:pic>
        <p:nvPicPr>
          <p:cNvPr id="4099" name="Picture 3" descr="C:\Users\User\Downloads\image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0324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img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88686"/>
            <a:ext cx="3563888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34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altLang="ru-RU" sz="4000" dirty="0"/>
              <a:t>Познавательное развитие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Поиграйте с ребенком в игру «Один - много» </a:t>
            </a:r>
            <a:r>
              <a:rPr lang="ru-RU" sz="1600" dirty="0" smtClean="0"/>
              <a:t>учите ребенка различать количество предметов «один-много». </a:t>
            </a:r>
            <a:r>
              <a:rPr lang="ru-RU" sz="1600" dirty="0"/>
              <a:t> </a:t>
            </a:r>
            <a:r>
              <a:rPr lang="ru-RU" sz="1600" dirty="0" smtClean="0"/>
              <a:t>Покажите </a:t>
            </a:r>
            <a:r>
              <a:rPr lang="ru-RU" sz="1600" dirty="0"/>
              <a:t> </a:t>
            </a:r>
            <a:r>
              <a:rPr lang="ru-RU" sz="1600" dirty="0" smtClean="0"/>
              <a:t>корзину с яблоками и скажите : «Нам сегодня прислали подарок. Что лежит у меня в корзине? (яблоки) </a:t>
            </a:r>
          </a:p>
          <a:p>
            <a:pPr marL="0" indent="0">
              <a:buNone/>
            </a:pPr>
            <a:r>
              <a:rPr lang="ru-RU" sz="1600" dirty="0" smtClean="0"/>
              <a:t>-Сколько у меня яблок? (много)</a:t>
            </a:r>
          </a:p>
          <a:p>
            <a:pPr marL="0" indent="0">
              <a:buNone/>
            </a:pPr>
            <a:r>
              <a:rPr lang="ru-RU" sz="1600" dirty="0" smtClean="0"/>
              <a:t>- Возьму одно яблоко. У меня одно красное яблоко.</a:t>
            </a:r>
          </a:p>
          <a:p>
            <a:pPr marL="0" indent="0">
              <a:buNone/>
            </a:pPr>
            <a:r>
              <a:rPr lang="ru-RU" sz="1600" dirty="0" smtClean="0"/>
              <a:t>- А сейчас ты возьми яблоко. Сколько ты яблок взял? Какое у тебя яблоко? У тебя одно красное яблоко. Повтори. (убрать все яблоки из корзины)</a:t>
            </a:r>
          </a:p>
          <a:p>
            <a:pPr marL="0" indent="0">
              <a:buNone/>
            </a:pPr>
            <a:r>
              <a:rPr lang="ru-RU" sz="1600" dirty="0" smtClean="0"/>
              <a:t>- Сколько было яблок в корзине? (много).</a:t>
            </a:r>
          </a:p>
          <a:p>
            <a:pPr marL="0" indent="0">
              <a:buNone/>
            </a:pPr>
            <a:r>
              <a:rPr lang="ru-RU" sz="1600" dirty="0" smtClean="0"/>
              <a:t>- А теперь сколько осталось? (ни одного)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User\Downloads\img4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40" y="3789040"/>
            <a:ext cx="432048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8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r>
              <a:rPr lang="ru-RU" altLang="ru-RU" sz="3600" dirty="0"/>
              <a:t>Художественно-эстетическое развитие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Рисование «Зимнее дерево»: </a:t>
            </a:r>
            <a:r>
              <a:rPr lang="ru-RU" sz="1800" dirty="0" smtClean="0"/>
              <a:t>покажите ребенку как </a:t>
            </a:r>
            <a:r>
              <a:rPr lang="ru-RU" sz="1800" dirty="0"/>
              <a:t>изображать </a:t>
            </a:r>
            <a:r>
              <a:rPr lang="ru-RU" sz="1800" dirty="0" smtClean="0"/>
              <a:t>образ дерева, рисовать предметы, состоящие из прямых вертикальных и наклонных линий, располагая изображения по всему листу бумаги, рисовать крупно, во весь лист. Рисовать снег с помощью ватной палочки, по всей поверхности листа.</a:t>
            </a:r>
            <a:endParaRPr lang="ru-RU" dirty="0"/>
          </a:p>
        </p:txBody>
      </p:sp>
      <p:pic>
        <p:nvPicPr>
          <p:cNvPr id="6146" name="Picture 2" descr="C:\Users\User\Downloads\kak_narisovat_derevo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56992"/>
            <a:ext cx="2088528" cy="289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risunki-na-temu-zima-detskie-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2088232" cy="284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88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r>
              <a:rPr lang="ru-RU" altLang="ru-RU" sz="3600" dirty="0"/>
              <a:t>Художественно-эстетическое развитие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Аппликация «Ёлочка» - предложите ребенку сделать ёлочку, покажите как правильно  </a:t>
            </a:r>
            <a:r>
              <a:rPr lang="ru-RU" sz="2000" dirty="0"/>
              <a:t>размещать и приклеивать детали </a:t>
            </a:r>
            <a:r>
              <a:rPr lang="ru-RU" sz="2000" dirty="0" smtClean="0"/>
              <a:t>работы,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учите </a:t>
            </a:r>
            <a:r>
              <a:rPr lang="ru-RU" sz="2000" dirty="0"/>
              <a:t>наклеивать готовые формы (треугольники) в определённой последовательности, учитывать их величину и располагать в высоту от самого большого до самого маленького.</a:t>
            </a:r>
          </a:p>
        </p:txBody>
      </p:sp>
      <p:pic>
        <p:nvPicPr>
          <p:cNvPr id="7170" name="Picture 2" descr="C:\Users\User\Downloads\7380dc0e686c7b40b41461548ae1c217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56992"/>
            <a:ext cx="3968097" cy="297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019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</TotalTime>
  <Words>660</Words>
  <Application>Microsoft Office PowerPoint</Application>
  <PresentationFormat>Экран (4:3)</PresentationFormat>
  <Paragraphs>49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Constantia</vt:lpstr>
      <vt:lpstr>Wingdings 2</vt:lpstr>
      <vt:lpstr>Поток</vt:lpstr>
      <vt:lpstr>«Наши друзья - деревья»</vt:lpstr>
      <vt:lpstr>Социально-коммуникативное развитие</vt:lpstr>
      <vt:lpstr>Социально-коммуникативное развитие</vt:lpstr>
      <vt:lpstr>Речевое развитие</vt:lpstr>
      <vt:lpstr>Речевое развитие</vt:lpstr>
      <vt:lpstr>Познавательное развитие</vt:lpstr>
      <vt:lpstr>Познавательное развитие</vt:lpstr>
      <vt:lpstr>Художественно-эстетическое развитие</vt:lpstr>
      <vt:lpstr>Художественно-эстетическое развитие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«Наши любимые игрушки»</dc:title>
  <dc:creator>Пользователь</dc:creator>
  <cp:lastModifiedBy>Пользователь</cp:lastModifiedBy>
  <cp:revision>21</cp:revision>
  <dcterms:created xsi:type="dcterms:W3CDTF">2020-10-24T12:33:42Z</dcterms:created>
  <dcterms:modified xsi:type="dcterms:W3CDTF">2024-12-10T11:36:54Z</dcterms:modified>
</cp:coreProperties>
</file>