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64" r:id="rId3"/>
    <p:sldId id="257" r:id="rId4"/>
    <p:sldId id="259" r:id="rId5"/>
    <p:sldId id="260" r:id="rId6"/>
    <p:sldId id="263" r:id="rId7"/>
    <p:sldId id="261" r:id="rId8"/>
    <p:sldId id="284" r:id="rId9"/>
    <p:sldId id="258" r:id="rId10"/>
    <p:sldId id="285" r:id="rId11"/>
    <p:sldId id="274" r:id="rId12"/>
    <p:sldId id="277" r:id="rId13"/>
    <p:sldId id="279" r:id="rId14"/>
    <p:sldId id="280" r:id="rId15"/>
    <p:sldId id="273" r:id="rId16"/>
    <p:sldId id="282" r:id="rId17"/>
    <p:sldId id="287" r:id="rId18"/>
    <p:sldId id="286" r:id="rId19"/>
    <p:sldId id="288" r:id="rId20"/>
    <p:sldId id="289" r:id="rId21"/>
    <p:sldId id="290" r:id="rId2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FF0000">
                  <a:alpha val="72157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8F5A-4FAF-A969-BF5EB728546E}"/>
              </c:ext>
            </c:extLst>
          </c:dPt>
          <c:dPt>
            <c:idx val="1"/>
            <c:bubble3D val="0"/>
            <c:spPr>
              <a:solidFill>
                <a:srgbClr val="92D050">
                  <a:alpha val="69804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8F5A-4FAF-A969-BF5EB728546E}"/>
              </c:ext>
            </c:extLst>
          </c:dPt>
          <c:dPt>
            <c:idx val="2"/>
            <c:bubble3D val="0"/>
            <c:spPr>
              <a:solidFill>
                <a:srgbClr val="0070C0">
                  <a:alpha val="65098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8F5A-4FAF-A969-BF5EB728546E}"/>
              </c:ext>
            </c:extLst>
          </c:dPt>
          <c:cat>
            <c:strRef>
              <c:f>Лист1!$A$2:$A$4</c:f>
              <c:strCache>
                <c:ptCount val="3"/>
                <c:pt idx="0">
                  <c:v>Знают</c:v>
                </c:pt>
                <c:pt idx="1">
                  <c:v>Имеют поверхностные представления</c:v>
                </c:pt>
                <c:pt idx="2">
                  <c:v>Не знают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0.15</c:v>
                </c:pt>
                <c:pt idx="1">
                  <c:v>0.1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5A-4FAF-A969-BF5EB7285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723996306017306"/>
          <c:y val="0.11265779238584142"/>
          <c:w val="0.34350077768056775"/>
          <c:h val="0.7746844152283171"/>
        </c:manualLayout>
      </c:layout>
      <c:overlay val="0"/>
      <c:txPr>
        <a:bodyPr/>
        <a:lstStyle/>
        <a:p>
          <a:pPr>
            <a:defRPr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FF0000">
                  <a:alpha val="72157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8F5A-4FAF-A969-BF5EB728546E}"/>
              </c:ext>
            </c:extLst>
          </c:dPt>
          <c:dPt>
            <c:idx val="1"/>
            <c:bubble3D val="0"/>
            <c:spPr>
              <a:solidFill>
                <a:srgbClr val="92D050">
                  <a:alpha val="69804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8F5A-4FAF-A969-BF5EB728546E}"/>
              </c:ext>
            </c:extLst>
          </c:dPt>
          <c:dPt>
            <c:idx val="2"/>
            <c:bubble3D val="0"/>
            <c:spPr>
              <a:solidFill>
                <a:srgbClr val="0070C0">
                  <a:alpha val="65098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8F5A-4FAF-A969-BF5EB728546E}"/>
              </c:ext>
            </c:extLst>
          </c:dPt>
          <c:cat>
            <c:strRef>
              <c:f>Лист1!$A$2:$A$4</c:f>
              <c:strCache>
                <c:ptCount val="3"/>
                <c:pt idx="0">
                  <c:v>Знают</c:v>
                </c:pt>
                <c:pt idx="1">
                  <c:v>Имеют представления</c:v>
                </c:pt>
                <c:pt idx="2">
                  <c:v>Не знают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0.15</c:v>
                </c:pt>
                <c:pt idx="1">
                  <c:v>0.1</c:v>
                </c:pt>
                <c:pt idx="2">
                  <c:v>0.75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5A-4FAF-A969-BF5EB7285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723996306017306"/>
          <c:y val="0.11265779238584142"/>
          <c:w val="0.34350077768056775"/>
          <c:h val="0.7746844152283171"/>
        </c:manualLayout>
      </c:layout>
      <c:overlay val="0"/>
      <c:txPr>
        <a:bodyPr/>
        <a:lstStyle/>
        <a:p>
          <a:pPr>
            <a:defRPr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2"/>
            </a:solidFill>
          </c:spPr>
          <c:dPt>
            <c:idx val="0"/>
            <c:bubble3D val="0"/>
            <c:spPr>
              <a:solidFill>
                <a:srgbClr val="FF0000">
                  <a:alpha val="72157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1-8F5A-4FAF-A969-BF5EB728546E}"/>
              </c:ext>
            </c:extLst>
          </c:dPt>
          <c:dPt>
            <c:idx val="1"/>
            <c:bubble3D val="0"/>
            <c:spPr>
              <a:solidFill>
                <a:srgbClr val="92D050">
                  <a:alpha val="69804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3-8F5A-4FAF-A969-BF5EB728546E}"/>
              </c:ext>
            </c:extLst>
          </c:dPt>
          <c:dPt>
            <c:idx val="2"/>
            <c:bubble3D val="0"/>
            <c:spPr>
              <a:solidFill>
                <a:srgbClr val="0070C0">
                  <a:alpha val="65098"/>
                </a:srgbClr>
              </a:solidFill>
            </c:spPr>
            <c:extLst>
              <c:ext xmlns:c16="http://schemas.microsoft.com/office/drawing/2014/chart" uri="{C3380CC4-5D6E-409C-BE32-E72D297353CC}">
                <c16:uniqueId val="{00000005-8F5A-4FAF-A969-BF5EB728546E}"/>
              </c:ext>
            </c:extLst>
          </c:dPt>
          <c:cat>
            <c:strRef>
              <c:f>Лист1!$A$2:$A$4</c:f>
              <c:strCache>
                <c:ptCount val="3"/>
                <c:pt idx="0">
                  <c:v>Знают</c:v>
                </c:pt>
                <c:pt idx="1">
                  <c:v>Имеют представления</c:v>
                </c:pt>
                <c:pt idx="2">
                  <c:v>Не знают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0.85</c:v>
                </c:pt>
                <c:pt idx="1">
                  <c:v>0.1</c:v>
                </c:pt>
                <c:pt idx="2">
                  <c:v>0.05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8F5A-4FAF-A969-BF5EB72854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4723996306017306"/>
          <c:y val="0.11265779238584142"/>
          <c:w val="0.34350077768056775"/>
          <c:h val="0.7746844152283171"/>
        </c:manualLayout>
      </c:layout>
      <c:overlay val="0"/>
      <c:txPr>
        <a:bodyPr/>
        <a:lstStyle/>
        <a:p>
          <a:pPr>
            <a:defRPr sz="2400" b="1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slide" Target="../slides/slide7.xml"/><Relationship Id="rId2" Type="http://schemas.openxmlformats.org/officeDocument/2006/relationships/slide" Target="../slides/slide6.xml"/><Relationship Id="rId1" Type="http://schemas.openxmlformats.org/officeDocument/2006/relationships/slide" Target="../slides/slide5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3C141E-AFA5-4CCD-AF05-8A0319E4B990}" type="doc">
      <dgm:prSet loTypeId="urn:microsoft.com/office/officeart/2005/8/layout/list1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0BF28C34-15FF-4C88-8D9A-37BBAC227A37}">
      <dgm:prSet phldrT="[Текст]" custT="1"/>
      <dgm:spPr>
        <a:solidFill>
          <a:srgbClr val="92D050">
            <a:alpha val="59000"/>
          </a:srgbClr>
        </a:solidFill>
      </dgm:spPr>
      <dgm:t>
        <a:bodyPr/>
        <a:lstStyle/>
        <a:p>
          <a:r>
            <a:rPr lang="ru-RU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Для детей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1" action="ppaction://hlinksldjump"/>
          </dgm14:cNvPr>
        </a:ext>
      </dgm:extLst>
    </dgm:pt>
    <dgm:pt modelId="{9DE023C9-7036-4A8E-9127-B3F5C3A50946}" type="parTrans" cxnId="{0925D284-19A0-4333-B1E7-08DDB1EE7D69}">
      <dgm:prSet/>
      <dgm:spPr/>
      <dgm:t>
        <a:bodyPr/>
        <a:lstStyle/>
        <a:p>
          <a:endParaRPr lang="ru-RU"/>
        </a:p>
      </dgm:t>
    </dgm:pt>
    <dgm:pt modelId="{149160DC-0D4D-430C-871F-822139AC3F54}" type="sibTrans" cxnId="{0925D284-19A0-4333-B1E7-08DDB1EE7D69}">
      <dgm:prSet/>
      <dgm:spPr/>
      <dgm:t>
        <a:bodyPr/>
        <a:lstStyle/>
        <a:p>
          <a:endParaRPr lang="ru-RU"/>
        </a:p>
      </dgm:t>
    </dgm:pt>
    <dgm:pt modelId="{A5A06BE8-59BF-4CF7-9FF8-C0E70840E0F5}">
      <dgm:prSet phldrT="[Текст]" custT="1"/>
      <dgm:spPr>
        <a:solidFill>
          <a:srgbClr val="FF0000">
            <a:alpha val="67000"/>
          </a:srgbClr>
        </a:solidFill>
      </dgm:spPr>
      <dgm:t>
        <a:bodyPr/>
        <a:lstStyle/>
        <a:p>
          <a:r>
            <a:rPr lang="ru-RU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Для</a:t>
          </a:r>
          <a:r>
            <a:rPr lang="ru-RU" sz="44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родителей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2" action="ppaction://hlinksldjump"/>
          </dgm14:cNvPr>
        </a:ext>
      </dgm:extLst>
    </dgm:pt>
    <dgm:pt modelId="{7E7E1FB8-27ED-4772-A879-732B239FF5FE}" type="parTrans" cxnId="{A0A5AD0F-D2DE-48BA-8099-E157608C5FCF}">
      <dgm:prSet/>
      <dgm:spPr/>
      <dgm:t>
        <a:bodyPr/>
        <a:lstStyle/>
        <a:p>
          <a:endParaRPr lang="ru-RU"/>
        </a:p>
      </dgm:t>
    </dgm:pt>
    <dgm:pt modelId="{A926269E-805B-4296-BE69-9811EFDD920C}" type="sibTrans" cxnId="{A0A5AD0F-D2DE-48BA-8099-E157608C5FCF}">
      <dgm:prSet/>
      <dgm:spPr/>
      <dgm:t>
        <a:bodyPr/>
        <a:lstStyle/>
        <a:p>
          <a:endParaRPr lang="ru-RU"/>
        </a:p>
      </dgm:t>
    </dgm:pt>
    <dgm:pt modelId="{756E3F11-43E9-4D30-B799-20BAB1A81B0F}">
      <dgm:prSet phldrT="[Текст]" custT="1"/>
      <dgm:spPr>
        <a:solidFill>
          <a:srgbClr val="00B0F0">
            <a:alpha val="61000"/>
          </a:srgbClr>
        </a:solidFill>
      </dgm:spPr>
      <dgm:t>
        <a:bodyPr/>
        <a:lstStyle/>
        <a:p>
          <a:r>
            <a:rPr lang="ru-RU" sz="4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Для педагогов</a:t>
          </a:r>
        </a:p>
      </dgm:t>
      <dgm:extLst>
        <a:ext uri="{E40237B7-FDA0-4F09-8148-C483321AD2D9}">
          <dgm14:cNvPr xmlns:dgm14="http://schemas.microsoft.com/office/drawing/2010/diagram" id="0" name="">
            <a:hlinkClick xmlns:r="http://schemas.openxmlformats.org/officeDocument/2006/relationships" r:id="rId3" action="ppaction://hlinksldjump"/>
          </dgm14:cNvPr>
        </a:ext>
      </dgm:extLst>
    </dgm:pt>
    <dgm:pt modelId="{468B3E04-CFEC-4EE1-A17B-9EDA4445725A}" type="parTrans" cxnId="{76AEE70D-2906-4510-8DA4-F6ABA65844B2}">
      <dgm:prSet/>
      <dgm:spPr/>
      <dgm:t>
        <a:bodyPr/>
        <a:lstStyle/>
        <a:p>
          <a:endParaRPr lang="ru-RU"/>
        </a:p>
      </dgm:t>
    </dgm:pt>
    <dgm:pt modelId="{B128F66B-2F5F-4C5A-9BF4-9F05B1EACB00}" type="sibTrans" cxnId="{76AEE70D-2906-4510-8DA4-F6ABA65844B2}">
      <dgm:prSet/>
      <dgm:spPr/>
      <dgm:t>
        <a:bodyPr/>
        <a:lstStyle/>
        <a:p>
          <a:endParaRPr lang="ru-RU"/>
        </a:p>
      </dgm:t>
    </dgm:pt>
    <dgm:pt modelId="{449EABE5-3529-4138-A7BE-A270A0F40187}" type="pres">
      <dgm:prSet presAssocID="{2F3C141E-AFA5-4CCD-AF05-8A0319E4B990}" presName="linear" presStyleCnt="0">
        <dgm:presLayoutVars>
          <dgm:dir/>
          <dgm:animLvl val="lvl"/>
          <dgm:resizeHandles val="exact"/>
        </dgm:presLayoutVars>
      </dgm:prSet>
      <dgm:spPr/>
    </dgm:pt>
    <dgm:pt modelId="{72605A37-CED2-4BAC-964E-A4AAB88D13BB}" type="pres">
      <dgm:prSet presAssocID="{0BF28C34-15FF-4C88-8D9A-37BBAC227A37}" presName="parentLin" presStyleCnt="0"/>
      <dgm:spPr/>
    </dgm:pt>
    <dgm:pt modelId="{BDCB3A88-756E-4C19-91B1-1DE70341EB30}" type="pres">
      <dgm:prSet presAssocID="{0BF28C34-15FF-4C88-8D9A-37BBAC227A37}" presName="parentLeftMargin" presStyleLbl="node1" presStyleIdx="0" presStyleCnt="3"/>
      <dgm:spPr/>
    </dgm:pt>
    <dgm:pt modelId="{5355BEEB-C4CF-43FB-8158-BF5925468B61}" type="pres">
      <dgm:prSet presAssocID="{0BF28C34-15FF-4C88-8D9A-37BBAC227A37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C25B57E-C739-44A4-9204-B31C032EB565}" type="pres">
      <dgm:prSet presAssocID="{0BF28C34-15FF-4C88-8D9A-37BBAC227A37}" presName="negativeSpace" presStyleCnt="0"/>
      <dgm:spPr/>
    </dgm:pt>
    <dgm:pt modelId="{DAF40AF0-5B9F-4015-9C81-849339C0BBE6}" type="pres">
      <dgm:prSet presAssocID="{0BF28C34-15FF-4C88-8D9A-37BBAC227A37}" presName="childText" presStyleLbl="conFgAcc1" presStyleIdx="0" presStyleCnt="3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  <a:alpha val="90000"/>
          </a:schemeClr>
        </a:solidFill>
        <a:ln>
          <a:noFill/>
        </a:ln>
      </dgm:spPr>
    </dgm:pt>
    <dgm:pt modelId="{F77F92A6-364A-4DF1-ACA8-14A36E712C48}" type="pres">
      <dgm:prSet presAssocID="{149160DC-0D4D-430C-871F-822139AC3F54}" presName="spaceBetweenRectangles" presStyleCnt="0"/>
      <dgm:spPr/>
    </dgm:pt>
    <dgm:pt modelId="{211FF39E-B99F-4A7B-BF95-755C5A484ED5}" type="pres">
      <dgm:prSet presAssocID="{A5A06BE8-59BF-4CF7-9FF8-C0E70840E0F5}" presName="parentLin" presStyleCnt="0"/>
      <dgm:spPr/>
    </dgm:pt>
    <dgm:pt modelId="{73AA543B-3CE4-47C5-BCCB-DA9EE69BAD11}" type="pres">
      <dgm:prSet presAssocID="{A5A06BE8-59BF-4CF7-9FF8-C0E70840E0F5}" presName="parentLeftMargin" presStyleLbl="node1" presStyleIdx="0" presStyleCnt="3"/>
      <dgm:spPr/>
    </dgm:pt>
    <dgm:pt modelId="{25CF25F5-8F2C-4B1F-84D5-77C65AEB4781}" type="pres">
      <dgm:prSet presAssocID="{A5A06BE8-59BF-4CF7-9FF8-C0E70840E0F5}" presName="parentText" presStyleLbl="node1" presStyleIdx="1" presStyleCnt="3" custLinFactNeighborX="-9987" custLinFactNeighborY="2901">
        <dgm:presLayoutVars>
          <dgm:chMax val="0"/>
          <dgm:bulletEnabled val="1"/>
        </dgm:presLayoutVars>
      </dgm:prSet>
      <dgm:spPr/>
    </dgm:pt>
    <dgm:pt modelId="{92756523-D2FA-49D7-ADA6-BBDF717DF558}" type="pres">
      <dgm:prSet presAssocID="{A5A06BE8-59BF-4CF7-9FF8-C0E70840E0F5}" presName="negativeSpace" presStyleCnt="0"/>
      <dgm:spPr/>
    </dgm:pt>
    <dgm:pt modelId="{E95ABA73-B9F0-4597-80C8-4F7E575CC98D}" type="pres">
      <dgm:prSet presAssocID="{A5A06BE8-59BF-4CF7-9FF8-C0E70840E0F5}" presName="childText" presStyleLbl="conFgAcc1" presStyleIdx="1" presStyleCnt="3">
        <dgm:presLayoutVars>
          <dgm:bulletEnabled val="1"/>
        </dgm:presLayoutVars>
      </dgm:prSet>
      <dgm:spPr>
        <a:ln>
          <a:noFill/>
        </a:ln>
      </dgm:spPr>
    </dgm:pt>
    <dgm:pt modelId="{2B494611-6CE9-4EDA-8DE0-218BDC7F7748}" type="pres">
      <dgm:prSet presAssocID="{A926269E-805B-4296-BE69-9811EFDD920C}" presName="spaceBetweenRectangles" presStyleCnt="0"/>
      <dgm:spPr/>
    </dgm:pt>
    <dgm:pt modelId="{8E390F6C-DF46-44A3-A44D-E6424A15FAE7}" type="pres">
      <dgm:prSet presAssocID="{756E3F11-43E9-4D30-B799-20BAB1A81B0F}" presName="parentLin" presStyleCnt="0"/>
      <dgm:spPr/>
    </dgm:pt>
    <dgm:pt modelId="{428ACB83-1B1D-430D-8CB8-E0D9447600EF}" type="pres">
      <dgm:prSet presAssocID="{756E3F11-43E9-4D30-B799-20BAB1A81B0F}" presName="parentLeftMargin" presStyleLbl="node1" presStyleIdx="1" presStyleCnt="3"/>
      <dgm:spPr/>
    </dgm:pt>
    <dgm:pt modelId="{B0AD0F06-CFAE-41EC-B60A-06A99485EC6D}" type="pres">
      <dgm:prSet presAssocID="{756E3F11-43E9-4D30-B799-20BAB1A81B0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B7230493-62AB-4E41-A3FB-7DA0951268A1}" type="pres">
      <dgm:prSet presAssocID="{756E3F11-43E9-4D30-B799-20BAB1A81B0F}" presName="negativeSpace" presStyleCnt="0"/>
      <dgm:spPr/>
    </dgm:pt>
    <dgm:pt modelId="{682B6E5F-BF9E-4881-ADD5-3EA5EA2C3A9D}" type="pres">
      <dgm:prSet presAssocID="{756E3F11-43E9-4D30-B799-20BAB1A81B0F}" presName="childText" presStyleLbl="conFgAcc1" presStyleIdx="2" presStyleCnt="3">
        <dgm:presLayoutVars>
          <dgm:bulletEnabled val="1"/>
        </dgm:presLayoutVars>
      </dgm:prSet>
      <dgm:spPr>
        <a:ln>
          <a:noFill/>
        </a:ln>
      </dgm:spPr>
    </dgm:pt>
  </dgm:ptLst>
  <dgm:cxnLst>
    <dgm:cxn modelId="{B073840C-09F1-461A-8D40-98FAFCF51883}" type="presOf" srcId="{2F3C141E-AFA5-4CCD-AF05-8A0319E4B990}" destId="{449EABE5-3529-4138-A7BE-A270A0F40187}" srcOrd="0" destOrd="0" presId="urn:microsoft.com/office/officeart/2005/8/layout/list1"/>
    <dgm:cxn modelId="{76AEE70D-2906-4510-8DA4-F6ABA65844B2}" srcId="{2F3C141E-AFA5-4CCD-AF05-8A0319E4B990}" destId="{756E3F11-43E9-4D30-B799-20BAB1A81B0F}" srcOrd="2" destOrd="0" parTransId="{468B3E04-CFEC-4EE1-A17B-9EDA4445725A}" sibTransId="{B128F66B-2F5F-4C5A-9BF4-9F05B1EACB00}"/>
    <dgm:cxn modelId="{A0A5AD0F-D2DE-48BA-8099-E157608C5FCF}" srcId="{2F3C141E-AFA5-4CCD-AF05-8A0319E4B990}" destId="{A5A06BE8-59BF-4CF7-9FF8-C0E70840E0F5}" srcOrd="1" destOrd="0" parTransId="{7E7E1FB8-27ED-4772-A879-732B239FF5FE}" sibTransId="{A926269E-805B-4296-BE69-9811EFDD920C}"/>
    <dgm:cxn modelId="{5FC5F438-67BA-4B38-8BEC-12CB835E451F}" type="presOf" srcId="{0BF28C34-15FF-4C88-8D9A-37BBAC227A37}" destId="{BDCB3A88-756E-4C19-91B1-1DE70341EB30}" srcOrd="0" destOrd="0" presId="urn:microsoft.com/office/officeart/2005/8/layout/list1"/>
    <dgm:cxn modelId="{0925D284-19A0-4333-B1E7-08DDB1EE7D69}" srcId="{2F3C141E-AFA5-4CCD-AF05-8A0319E4B990}" destId="{0BF28C34-15FF-4C88-8D9A-37BBAC227A37}" srcOrd="0" destOrd="0" parTransId="{9DE023C9-7036-4A8E-9127-B3F5C3A50946}" sibTransId="{149160DC-0D4D-430C-871F-822139AC3F54}"/>
    <dgm:cxn modelId="{2562068E-D2F0-49B1-B23E-97731699F529}" type="presOf" srcId="{A5A06BE8-59BF-4CF7-9FF8-C0E70840E0F5}" destId="{73AA543B-3CE4-47C5-BCCB-DA9EE69BAD11}" srcOrd="0" destOrd="0" presId="urn:microsoft.com/office/officeart/2005/8/layout/list1"/>
    <dgm:cxn modelId="{ED8A809A-059F-4760-AE87-586B85C681E1}" type="presOf" srcId="{A5A06BE8-59BF-4CF7-9FF8-C0E70840E0F5}" destId="{25CF25F5-8F2C-4B1F-84D5-77C65AEB4781}" srcOrd="1" destOrd="0" presId="urn:microsoft.com/office/officeart/2005/8/layout/list1"/>
    <dgm:cxn modelId="{796DC5B7-6B6E-4961-8B26-33FBCAF638A6}" type="presOf" srcId="{756E3F11-43E9-4D30-B799-20BAB1A81B0F}" destId="{B0AD0F06-CFAE-41EC-B60A-06A99485EC6D}" srcOrd="1" destOrd="0" presId="urn:microsoft.com/office/officeart/2005/8/layout/list1"/>
    <dgm:cxn modelId="{2368B0C3-C7F3-48B0-A720-C5F55D3960B3}" type="presOf" srcId="{0BF28C34-15FF-4C88-8D9A-37BBAC227A37}" destId="{5355BEEB-C4CF-43FB-8158-BF5925468B61}" srcOrd="1" destOrd="0" presId="urn:microsoft.com/office/officeart/2005/8/layout/list1"/>
    <dgm:cxn modelId="{0ED0F2DF-929B-4679-97E2-6A761E87F15B}" type="presOf" srcId="{756E3F11-43E9-4D30-B799-20BAB1A81B0F}" destId="{428ACB83-1B1D-430D-8CB8-E0D9447600EF}" srcOrd="0" destOrd="0" presId="urn:microsoft.com/office/officeart/2005/8/layout/list1"/>
    <dgm:cxn modelId="{3B56B6DA-050A-4B42-A798-38888026D5BF}" type="presParOf" srcId="{449EABE5-3529-4138-A7BE-A270A0F40187}" destId="{72605A37-CED2-4BAC-964E-A4AAB88D13BB}" srcOrd="0" destOrd="0" presId="urn:microsoft.com/office/officeart/2005/8/layout/list1"/>
    <dgm:cxn modelId="{AC7453D4-6CCF-4946-AD66-BD3B87F80AAA}" type="presParOf" srcId="{72605A37-CED2-4BAC-964E-A4AAB88D13BB}" destId="{BDCB3A88-756E-4C19-91B1-1DE70341EB30}" srcOrd="0" destOrd="0" presId="urn:microsoft.com/office/officeart/2005/8/layout/list1"/>
    <dgm:cxn modelId="{123C95D5-01E5-47DA-8688-D38DD779CA1E}" type="presParOf" srcId="{72605A37-CED2-4BAC-964E-A4AAB88D13BB}" destId="{5355BEEB-C4CF-43FB-8158-BF5925468B61}" srcOrd="1" destOrd="0" presId="urn:microsoft.com/office/officeart/2005/8/layout/list1"/>
    <dgm:cxn modelId="{6BF0E54C-1E03-4D66-B308-99B8BA72BEA1}" type="presParOf" srcId="{449EABE5-3529-4138-A7BE-A270A0F40187}" destId="{5C25B57E-C739-44A4-9204-B31C032EB565}" srcOrd="1" destOrd="0" presId="urn:microsoft.com/office/officeart/2005/8/layout/list1"/>
    <dgm:cxn modelId="{E74AAC81-860A-4821-AFF6-BC20351A0FCB}" type="presParOf" srcId="{449EABE5-3529-4138-A7BE-A270A0F40187}" destId="{DAF40AF0-5B9F-4015-9C81-849339C0BBE6}" srcOrd="2" destOrd="0" presId="urn:microsoft.com/office/officeart/2005/8/layout/list1"/>
    <dgm:cxn modelId="{760216FC-A318-4A91-BC1B-D2FA8974CB49}" type="presParOf" srcId="{449EABE5-3529-4138-A7BE-A270A0F40187}" destId="{F77F92A6-364A-4DF1-ACA8-14A36E712C48}" srcOrd="3" destOrd="0" presId="urn:microsoft.com/office/officeart/2005/8/layout/list1"/>
    <dgm:cxn modelId="{599F5C77-0594-441D-9B7E-F75FF23E3A77}" type="presParOf" srcId="{449EABE5-3529-4138-A7BE-A270A0F40187}" destId="{211FF39E-B99F-4A7B-BF95-755C5A484ED5}" srcOrd="4" destOrd="0" presId="urn:microsoft.com/office/officeart/2005/8/layout/list1"/>
    <dgm:cxn modelId="{F6C5EC3E-1126-4160-940C-EB951A22893A}" type="presParOf" srcId="{211FF39E-B99F-4A7B-BF95-755C5A484ED5}" destId="{73AA543B-3CE4-47C5-BCCB-DA9EE69BAD11}" srcOrd="0" destOrd="0" presId="urn:microsoft.com/office/officeart/2005/8/layout/list1"/>
    <dgm:cxn modelId="{C3D0FBA5-9BFB-498D-894C-FCAAF2A1611A}" type="presParOf" srcId="{211FF39E-B99F-4A7B-BF95-755C5A484ED5}" destId="{25CF25F5-8F2C-4B1F-84D5-77C65AEB4781}" srcOrd="1" destOrd="0" presId="urn:microsoft.com/office/officeart/2005/8/layout/list1"/>
    <dgm:cxn modelId="{7D800BD3-DE24-48E7-9071-D8449721DDED}" type="presParOf" srcId="{449EABE5-3529-4138-A7BE-A270A0F40187}" destId="{92756523-D2FA-49D7-ADA6-BBDF717DF558}" srcOrd="5" destOrd="0" presId="urn:microsoft.com/office/officeart/2005/8/layout/list1"/>
    <dgm:cxn modelId="{B0867C3A-0303-485D-9A68-C02D8E86A1B1}" type="presParOf" srcId="{449EABE5-3529-4138-A7BE-A270A0F40187}" destId="{E95ABA73-B9F0-4597-80C8-4F7E575CC98D}" srcOrd="6" destOrd="0" presId="urn:microsoft.com/office/officeart/2005/8/layout/list1"/>
    <dgm:cxn modelId="{7C6DEA2E-0451-4B66-9956-6A0705C03063}" type="presParOf" srcId="{449EABE5-3529-4138-A7BE-A270A0F40187}" destId="{2B494611-6CE9-4EDA-8DE0-218BDC7F7748}" srcOrd="7" destOrd="0" presId="urn:microsoft.com/office/officeart/2005/8/layout/list1"/>
    <dgm:cxn modelId="{CB45AB3A-3B10-4E8A-BE54-581A8B7B8C92}" type="presParOf" srcId="{449EABE5-3529-4138-A7BE-A270A0F40187}" destId="{8E390F6C-DF46-44A3-A44D-E6424A15FAE7}" srcOrd="8" destOrd="0" presId="urn:microsoft.com/office/officeart/2005/8/layout/list1"/>
    <dgm:cxn modelId="{8ADBE3B6-166C-4D2A-9101-8BC1C095BBE7}" type="presParOf" srcId="{8E390F6C-DF46-44A3-A44D-E6424A15FAE7}" destId="{428ACB83-1B1D-430D-8CB8-E0D9447600EF}" srcOrd="0" destOrd="0" presId="urn:microsoft.com/office/officeart/2005/8/layout/list1"/>
    <dgm:cxn modelId="{C7FA4C2E-889F-4A2B-ADE9-FC442189633B}" type="presParOf" srcId="{8E390F6C-DF46-44A3-A44D-E6424A15FAE7}" destId="{B0AD0F06-CFAE-41EC-B60A-06A99485EC6D}" srcOrd="1" destOrd="0" presId="urn:microsoft.com/office/officeart/2005/8/layout/list1"/>
    <dgm:cxn modelId="{A4EE9C9B-39CB-4487-A532-C6566704C591}" type="presParOf" srcId="{449EABE5-3529-4138-A7BE-A270A0F40187}" destId="{B7230493-62AB-4E41-A3FB-7DA0951268A1}" srcOrd="9" destOrd="0" presId="urn:microsoft.com/office/officeart/2005/8/layout/list1"/>
    <dgm:cxn modelId="{62D566E1-5EC5-47CC-A6A0-FFFC8AB03A78}" type="presParOf" srcId="{449EABE5-3529-4138-A7BE-A270A0F40187}" destId="{682B6E5F-BF9E-4881-ADD5-3EA5EA2C3A9D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2F84256-85E1-4915-921C-964C40A83DE5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0D70815A-2597-4804-88AF-32FE74F1D05C}">
      <dgm:prSet phldrT="[Текст]" custT="1"/>
      <dgm:spPr/>
      <dgm:t>
        <a:bodyPr/>
        <a:lstStyle/>
        <a:p>
          <a:r>
            <a:rPr lang="ru-RU" sz="2400" b="1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Подготовительный</a:t>
          </a:r>
          <a:endParaRPr lang="ru-RU" sz="2400" dirty="0"/>
        </a:p>
      </dgm:t>
    </dgm:pt>
    <dgm:pt modelId="{1C25D2A8-0AC6-4542-B56E-4D3975BE9A14}" type="parTrans" cxnId="{72254523-B4CC-4426-B6EC-461B881BBF4A}">
      <dgm:prSet/>
      <dgm:spPr/>
      <dgm:t>
        <a:bodyPr/>
        <a:lstStyle/>
        <a:p>
          <a:endParaRPr lang="ru-RU"/>
        </a:p>
      </dgm:t>
    </dgm:pt>
    <dgm:pt modelId="{18CC1256-132B-4125-8D7B-88EDF4C9C151}" type="sibTrans" cxnId="{72254523-B4CC-4426-B6EC-461B881BBF4A}">
      <dgm:prSet/>
      <dgm:spPr/>
      <dgm:t>
        <a:bodyPr/>
        <a:lstStyle/>
        <a:p>
          <a:endParaRPr lang="ru-RU"/>
        </a:p>
      </dgm:t>
    </dgm:pt>
    <dgm:pt modelId="{382ADF4B-2F9E-4E3D-B9C7-A08A15C50DF4}">
      <dgm:prSet phldrT="[Текст]" custT="1"/>
      <dgm:spPr/>
      <dgm:t>
        <a:bodyPr/>
        <a:lstStyle/>
        <a:p>
          <a:r>
            <a: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Основной</a:t>
          </a:r>
        </a:p>
      </dgm:t>
    </dgm:pt>
    <dgm:pt modelId="{9F17086A-27DF-4E76-9D62-C332902E0E67}" type="parTrans" cxnId="{6FB86EBF-C0B5-4A3A-AFB2-DE0F4647DA5C}">
      <dgm:prSet/>
      <dgm:spPr/>
      <dgm:t>
        <a:bodyPr/>
        <a:lstStyle/>
        <a:p>
          <a:endParaRPr lang="ru-RU"/>
        </a:p>
      </dgm:t>
    </dgm:pt>
    <dgm:pt modelId="{2DC91FA9-A448-4A4E-B01C-8298C42BDB22}" type="sibTrans" cxnId="{6FB86EBF-C0B5-4A3A-AFB2-DE0F4647DA5C}">
      <dgm:prSet/>
      <dgm:spPr/>
      <dgm:t>
        <a:bodyPr/>
        <a:lstStyle/>
        <a:p>
          <a:endParaRPr lang="ru-RU"/>
        </a:p>
      </dgm:t>
    </dgm:pt>
    <dgm:pt modelId="{B1C69375-DDBA-40BF-A9E7-05590573D723}">
      <dgm:prSet phldrT="[Текст]" custT="1"/>
      <dgm:spPr/>
      <dgm:t>
        <a:bodyPr/>
        <a:lstStyle/>
        <a:p>
          <a:r>
            <a: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Заключительный</a:t>
          </a:r>
          <a:r>
            <a:rPr lang="ru-RU" sz="2000" dirty="0"/>
            <a:t> </a:t>
          </a:r>
        </a:p>
      </dgm:t>
    </dgm:pt>
    <dgm:pt modelId="{AF959CD2-4A66-4545-AB12-D28F2802D0C7}" type="parTrans" cxnId="{35DAE1DF-2069-4428-B71E-1340590CFAA9}">
      <dgm:prSet/>
      <dgm:spPr/>
      <dgm:t>
        <a:bodyPr/>
        <a:lstStyle/>
        <a:p>
          <a:endParaRPr lang="ru-RU"/>
        </a:p>
      </dgm:t>
    </dgm:pt>
    <dgm:pt modelId="{B2EA0AE1-BAD2-4B69-A354-BA058FFC7FF8}" type="sibTrans" cxnId="{35DAE1DF-2069-4428-B71E-1340590CFAA9}">
      <dgm:prSet/>
      <dgm:spPr/>
      <dgm:t>
        <a:bodyPr/>
        <a:lstStyle/>
        <a:p>
          <a:endParaRPr lang="ru-RU"/>
        </a:p>
      </dgm:t>
    </dgm:pt>
    <dgm:pt modelId="{B66E5AA3-A7F3-4248-BF99-B0FCF9577A64}" type="pres">
      <dgm:prSet presAssocID="{52F84256-85E1-4915-921C-964C40A83DE5}" presName="arrowDiagram" presStyleCnt="0">
        <dgm:presLayoutVars>
          <dgm:chMax val="5"/>
          <dgm:dir/>
          <dgm:resizeHandles val="exact"/>
        </dgm:presLayoutVars>
      </dgm:prSet>
      <dgm:spPr/>
    </dgm:pt>
    <dgm:pt modelId="{4EBA9EC1-4C87-4E2E-88FE-10345B50B85C}" type="pres">
      <dgm:prSet presAssocID="{52F84256-85E1-4915-921C-964C40A83DE5}" presName="arrow" presStyleLbl="bgShp" presStyleIdx="0" presStyleCnt="1"/>
      <dgm:spPr>
        <a:solidFill>
          <a:srgbClr val="92D050"/>
        </a:solidFill>
      </dgm:spPr>
    </dgm:pt>
    <dgm:pt modelId="{35FEF2BB-AF8B-4AAD-BBEC-DA51B5C06862}" type="pres">
      <dgm:prSet presAssocID="{52F84256-85E1-4915-921C-964C40A83DE5}" presName="arrowDiagram3" presStyleCnt="0"/>
      <dgm:spPr/>
    </dgm:pt>
    <dgm:pt modelId="{E45CC3FC-B2B2-45A6-8309-4DC172F23367}" type="pres">
      <dgm:prSet presAssocID="{0D70815A-2597-4804-88AF-32FE74F1D05C}" presName="bullet3a" presStyleLbl="node1" presStyleIdx="0" presStyleCnt="3"/>
      <dgm:spPr/>
    </dgm:pt>
    <dgm:pt modelId="{958985BD-FAA8-44C6-873D-11BD356F0873}" type="pres">
      <dgm:prSet presAssocID="{0D70815A-2597-4804-88AF-32FE74F1D05C}" presName="textBox3a" presStyleLbl="revTx" presStyleIdx="0" presStyleCnt="3" custScaleX="248169" custScaleY="82657" custLinFactNeighborX="65085" custLinFactNeighborY="0">
        <dgm:presLayoutVars>
          <dgm:bulletEnabled val="1"/>
        </dgm:presLayoutVars>
      </dgm:prSet>
      <dgm:spPr/>
    </dgm:pt>
    <dgm:pt modelId="{E7161E9A-AED2-4EEA-9EF1-4C2BD964CEFD}" type="pres">
      <dgm:prSet presAssocID="{382ADF4B-2F9E-4E3D-B9C7-A08A15C50DF4}" presName="bullet3b" presStyleLbl="node1" presStyleIdx="1" presStyleCnt="3"/>
      <dgm:spPr>
        <a:solidFill>
          <a:srgbClr val="FF0000"/>
        </a:solidFill>
      </dgm:spPr>
    </dgm:pt>
    <dgm:pt modelId="{0CF6C912-5983-4FED-AFC8-CEDCF90C0372}" type="pres">
      <dgm:prSet presAssocID="{382ADF4B-2F9E-4E3D-B9C7-A08A15C50DF4}" presName="textBox3b" presStyleLbl="revTx" presStyleIdx="1" presStyleCnt="3" custScaleY="83413" custLinFactNeighborX="-12392" custLinFactNeighborY="-896">
        <dgm:presLayoutVars>
          <dgm:bulletEnabled val="1"/>
        </dgm:presLayoutVars>
      </dgm:prSet>
      <dgm:spPr/>
    </dgm:pt>
    <dgm:pt modelId="{9E246731-4B2A-49DB-A350-50540ABA72AD}" type="pres">
      <dgm:prSet presAssocID="{B1C69375-DDBA-40BF-A9E7-05590573D723}" presName="bullet3c" presStyleLbl="node1" presStyleIdx="2" presStyleCnt="3"/>
      <dgm:spPr/>
    </dgm:pt>
    <dgm:pt modelId="{9E07DDAC-458A-4B88-8598-9014926AD976}" type="pres">
      <dgm:prSet presAssocID="{B1C69375-DDBA-40BF-A9E7-05590573D723}" presName="textBox3c" presStyleLbl="revTx" presStyleIdx="2" presStyleCnt="3" custScaleX="167384" custScaleY="12920" custLinFactNeighborX="12392" custLinFactNeighborY="-35303">
        <dgm:presLayoutVars>
          <dgm:bulletEnabled val="1"/>
        </dgm:presLayoutVars>
      </dgm:prSet>
      <dgm:spPr/>
    </dgm:pt>
  </dgm:ptLst>
  <dgm:cxnLst>
    <dgm:cxn modelId="{3DD65210-0611-4BB8-B7B1-EDA4B661D65D}" type="presOf" srcId="{52F84256-85E1-4915-921C-964C40A83DE5}" destId="{B66E5AA3-A7F3-4248-BF99-B0FCF9577A64}" srcOrd="0" destOrd="0" presId="urn:microsoft.com/office/officeart/2005/8/layout/arrow2"/>
    <dgm:cxn modelId="{48ED4B12-8072-498A-BD5E-D91857E23189}" type="presOf" srcId="{382ADF4B-2F9E-4E3D-B9C7-A08A15C50DF4}" destId="{0CF6C912-5983-4FED-AFC8-CEDCF90C0372}" srcOrd="0" destOrd="0" presId="urn:microsoft.com/office/officeart/2005/8/layout/arrow2"/>
    <dgm:cxn modelId="{72254523-B4CC-4426-B6EC-461B881BBF4A}" srcId="{52F84256-85E1-4915-921C-964C40A83DE5}" destId="{0D70815A-2597-4804-88AF-32FE74F1D05C}" srcOrd="0" destOrd="0" parTransId="{1C25D2A8-0AC6-4542-B56E-4D3975BE9A14}" sibTransId="{18CC1256-132B-4125-8D7B-88EDF4C9C151}"/>
    <dgm:cxn modelId="{0F3F665C-8370-4302-9FDA-78621C17E768}" type="presOf" srcId="{B1C69375-DDBA-40BF-A9E7-05590573D723}" destId="{9E07DDAC-458A-4B88-8598-9014926AD976}" srcOrd="0" destOrd="0" presId="urn:microsoft.com/office/officeart/2005/8/layout/arrow2"/>
    <dgm:cxn modelId="{EDF5B594-40FB-401A-BC66-4D93B3775B87}" type="presOf" srcId="{0D70815A-2597-4804-88AF-32FE74F1D05C}" destId="{958985BD-FAA8-44C6-873D-11BD356F0873}" srcOrd="0" destOrd="0" presId="urn:microsoft.com/office/officeart/2005/8/layout/arrow2"/>
    <dgm:cxn modelId="{6FB86EBF-C0B5-4A3A-AFB2-DE0F4647DA5C}" srcId="{52F84256-85E1-4915-921C-964C40A83DE5}" destId="{382ADF4B-2F9E-4E3D-B9C7-A08A15C50DF4}" srcOrd="1" destOrd="0" parTransId="{9F17086A-27DF-4E76-9D62-C332902E0E67}" sibTransId="{2DC91FA9-A448-4A4E-B01C-8298C42BDB22}"/>
    <dgm:cxn modelId="{35DAE1DF-2069-4428-B71E-1340590CFAA9}" srcId="{52F84256-85E1-4915-921C-964C40A83DE5}" destId="{B1C69375-DDBA-40BF-A9E7-05590573D723}" srcOrd="2" destOrd="0" parTransId="{AF959CD2-4A66-4545-AB12-D28F2802D0C7}" sibTransId="{B2EA0AE1-BAD2-4B69-A354-BA058FFC7FF8}"/>
    <dgm:cxn modelId="{ED3AE9F6-293A-44B5-A14B-9BEB5F3D0EF6}" type="presParOf" srcId="{B66E5AA3-A7F3-4248-BF99-B0FCF9577A64}" destId="{4EBA9EC1-4C87-4E2E-88FE-10345B50B85C}" srcOrd="0" destOrd="0" presId="urn:microsoft.com/office/officeart/2005/8/layout/arrow2"/>
    <dgm:cxn modelId="{A4CCE5DB-FB90-4A60-AB98-300387E9C083}" type="presParOf" srcId="{B66E5AA3-A7F3-4248-BF99-B0FCF9577A64}" destId="{35FEF2BB-AF8B-4AAD-BBEC-DA51B5C06862}" srcOrd="1" destOrd="0" presId="urn:microsoft.com/office/officeart/2005/8/layout/arrow2"/>
    <dgm:cxn modelId="{2822F30D-2ACD-46D8-B8B9-A4C6CE7A90F5}" type="presParOf" srcId="{35FEF2BB-AF8B-4AAD-BBEC-DA51B5C06862}" destId="{E45CC3FC-B2B2-45A6-8309-4DC172F23367}" srcOrd="0" destOrd="0" presId="urn:microsoft.com/office/officeart/2005/8/layout/arrow2"/>
    <dgm:cxn modelId="{9F896B17-81DB-426D-A885-5947B665F93C}" type="presParOf" srcId="{35FEF2BB-AF8B-4AAD-BBEC-DA51B5C06862}" destId="{958985BD-FAA8-44C6-873D-11BD356F0873}" srcOrd="1" destOrd="0" presId="urn:microsoft.com/office/officeart/2005/8/layout/arrow2"/>
    <dgm:cxn modelId="{BD846C2D-0908-41AD-B31E-19E70AE2AA85}" type="presParOf" srcId="{35FEF2BB-AF8B-4AAD-BBEC-DA51B5C06862}" destId="{E7161E9A-AED2-4EEA-9EF1-4C2BD964CEFD}" srcOrd="2" destOrd="0" presId="urn:microsoft.com/office/officeart/2005/8/layout/arrow2"/>
    <dgm:cxn modelId="{DDA3C765-6F76-4B99-A09C-2B4F25657AE3}" type="presParOf" srcId="{35FEF2BB-AF8B-4AAD-BBEC-DA51B5C06862}" destId="{0CF6C912-5983-4FED-AFC8-CEDCF90C0372}" srcOrd="3" destOrd="0" presId="urn:microsoft.com/office/officeart/2005/8/layout/arrow2"/>
    <dgm:cxn modelId="{0288CA64-CEB4-43C1-B6C5-581D5A253C7E}" type="presParOf" srcId="{35FEF2BB-AF8B-4AAD-BBEC-DA51B5C06862}" destId="{9E246731-4B2A-49DB-A350-50540ABA72AD}" srcOrd="4" destOrd="0" presId="urn:microsoft.com/office/officeart/2005/8/layout/arrow2"/>
    <dgm:cxn modelId="{3758B372-C6D5-44FF-8B51-D84704A9ADF1}" type="presParOf" srcId="{35FEF2BB-AF8B-4AAD-BBEC-DA51B5C06862}" destId="{9E07DDAC-458A-4B88-8598-9014926AD976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40AF0-5B9F-4015-9C81-849339C0BBE6}">
      <dsp:nvSpPr>
        <dsp:cNvPr id="0" name=""/>
        <dsp:cNvSpPr/>
      </dsp:nvSpPr>
      <dsp:spPr>
        <a:xfrm>
          <a:off x="0" y="543261"/>
          <a:ext cx="8229600" cy="856800"/>
        </a:xfrm>
        <a:prstGeom prst="rect">
          <a:avLst/>
        </a:prstGeom>
        <a:solidFill>
          <a:schemeClr val="lt1">
            <a:hueOff val="0"/>
            <a:satOff val="0"/>
            <a:lumOff val="0"/>
            <a:alpha val="9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355BEEB-C4CF-43FB-8158-BF5925468B61}">
      <dsp:nvSpPr>
        <dsp:cNvPr id="0" name=""/>
        <dsp:cNvSpPr/>
      </dsp:nvSpPr>
      <dsp:spPr>
        <a:xfrm>
          <a:off x="411480" y="41421"/>
          <a:ext cx="5760720" cy="1003680"/>
        </a:xfrm>
        <a:prstGeom prst="roundRect">
          <a:avLst/>
        </a:prstGeom>
        <a:solidFill>
          <a:srgbClr val="92D050">
            <a:alpha val="59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Для детей</a:t>
          </a:r>
        </a:p>
      </dsp:txBody>
      <dsp:txXfrm>
        <a:off x="460476" y="90417"/>
        <a:ext cx="5662728" cy="905688"/>
      </dsp:txXfrm>
    </dsp:sp>
    <dsp:sp modelId="{E95ABA73-B9F0-4597-80C8-4F7E575CC98D}">
      <dsp:nvSpPr>
        <dsp:cNvPr id="0" name=""/>
        <dsp:cNvSpPr/>
      </dsp:nvSpPr>
      <dsp:spPr>
        <a:xfrm>
          <a:off x="0" y="208550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5CF25F5-8F2C-4B1F-84D5-77C65AEB4781}">
      <dsp:nvSpPr>
        <dsp:cNvPr id="0" name=""/>
        <dsp:cNvSpPr/>
      </dsp:nvSpPr>
      <dsp:spPr>
        <a:xfrm>
          <a:off x="370385" y="1612778"/>
          <a:ext cx="5760720" cy="1003680"/>
        </a:xfrm>
        <a:prstGeom prst="roundRect">
          <a:avLst/>
        </a:prstGeom>
        <a:solidFill>
          <a:srgbClr val="FF0000">
            <a:alpha val="67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Для</a:t>
          </a:r>
          <a:r>
            <a:rPr lang="ru-RU" sz="4400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 </a:t>
          </a:r>
          <a:r>
            <a:rPr lang="ru-RU" sz="44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родителей</a:t>
          </a:r>
        </a:p>
      </dsp:txBody>
      <dsp:txXfrm>
        <a:off x="419381" y="1661774"/>
        <a:ext cx="5662728" cy="905688"/>
      </dsp:txXfrm>
    </dsp:sp>
    <dsp:sp modelId="{682B6E5F-BF9E-4881-ADD5-3EA5EA2C3A9D}">
      <dsp:nvSpPr>
        <dsp:cNvPr id="0" name=""/>
        <dsp:cNvSpPr/>
      </dsp:nvSpPr>
      <dsp:spPr>
        <a:xfrm>
          <a:off x="0" y="3627741"/>
          <a:ext cx="8229600" cy="856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AD0F06-CFAE-41EC-B60A-06A99485EC6D}">
      <dsp:nvSpPr>
        <dsp:cNvPr id="0" name=""/>
        <dsp:cNvSpPr/>
      </dsp:nvSpPr>
      <dsp:spPr>
        <a:xfrm>
          <a:off x="411480" y="3125901"/>
          <a:ext cx="5760720" cy="1003680"/>
        </a:xfrm>
        <a:prstGeom prst="roundRect">
          <a:avLst/>
        </a:prstGeom>
        <a:solidFill>
          <a:srgbClr val="00B0F0">
            <a:alpha val="61000"/>
          </a:srgb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marL="0" lvl="0" indent="0" algn="l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44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Для педагогов</a:t>
          </a:r>
        </a:p>
      </dsp:txBody>
      <dsp:txXfrm>
        <a:off x="460476" y="3174897"/>
        <a:ext cx="5662728" cy="90568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BA9EC1-4C87-4E2E-88FE-10345B50B85C}">
      <dsp:nvSpPr>
        <dsp:cNvPr id="0" name=""/>
        <dsp:cNvSpPr/>
      </dsp:nvSpPr>
      <dsp:spPr>
        <a:xfrm>
          <a:off x="806442" y="0"/>
          <a:ext cx="9552374" cy="5970234"/>
        </a:xfrm>
        <a:prstGeom prst="swooshArrow">
          <a:avLst>
            <a:gd name="adj1" fmla="val 25000"/>
            <a:gd name="adj2" fmla="val 25000"/>
          </a:avLst>
        </a:prstGeom>
        <a:solidFill>
          <a:srgbClr val="92D05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45CC3FC-B2B2-45A6-8309-4DC172F23367}">
      <dsp:nvSpPr>
        <dsp:cNvPr id="0" name=""/>
        <dsp:cNvSpPr/>
      </dsp:nvSpPr>
      <dsp:spPr>
        <a:xfrm>
          <a:off x="2019594" y="4120655"/>
          <a:ext cx="248361" cy="248361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58985BD-FAA8-44C6-873D-11BD356F0873}">
      <dsp:nvSpPr>
        <dsp:cNvPr id="0" name=""/>
        <dsp:cNvSpPr/>
      </dsp:nvSpPr>
      <dsp:spPr>
        <a:xfrm>
          <a:off x="1943472" y="4394454"/>
          <a:ext cx="5523505" cy="142616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1602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solidFill>
                <a:schemeClr val="tx1"/>
              </a:solidFill>
              <a:latin typeface="Tahoma" pitchFamily="34" charset="0"/>
              <a:ea typeface="Tahoma" pitchFamily="34" charset="0"/>
              <a:cs typeface="Tahoma" pitchFamily="34" charset="0"/>
            </a:rPr>
            <a:t>Подготовительный</a:t>
          </a:r>
          <a:endParaRPr lang="ru-RU" sz="2400" kern="1200" dirty="0"/>
        </a:p>
      </dsp:txBody>
      <dsp:txXfrm>
        <a:off x="1943472" y="4394454"/>
        <a:ext cx="5523505" cy="1426161"/>
      </dsp:txXfrm>
    </dsp:sp>
    <dsp:sp modelId="{E7161E9A-AED2-4EEA-9EF1-4C2BD964CEFD}">
      <dsp:nvSpPr>
        <dsp:cNvPr id="0" name=""/>
        <dsp:cNvSpPr/>
      </dsp:nvSpPr>
      <dsp:spPr>
        <a:xfrm>
          <a:off x="4211864" y="2497945"/>
          <a:ext cx="448961" cy="448961"/>
        </a:xfrm>
        <a:prstGeom prst="ellipse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CF6C912-5983-4FED-AFC8-CEDCF90C0372}">
      <dsp:nvSpPr>
        <dsp:cNvPr id="0" name=""/>
        <dsp:cNvSpPr/>
      </dsp:nvSpPr>
      <dsp:spPr>
        <a:xfrm>
          <a:off x="4152249" y="2962683"/>
          <a:ext cx="2292569" cy="27090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37895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Основной</a:t>
          </a:r>
        </a:p>
      </dsp:txBody>
      <dsp:txXfrm>
        <a:off x="4152249" y="2962683"/>
        <a:ext cx="2292569" cy="2709093"/>
      </dsp:txXfrm>
    </dsp:sp>
    <dsp:sp modelId="{9E246731-4B2A-49DB-A350-50540ABA72AD}">
      <dsp:nvSpPr>
        <dsp:cNvPr id="0" name=""/>
        <dsp:cNvSpPr/>
      </dsp:nvSpPr>
      <dsp:spPr>
        <a:xfrm>
          <a:off x="6848319" y="1510469"/>
          <a:ext cx="620904" cy="6209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E07DDAC-458A-4B88-8598-9014926AD976}">
      <dsp:nvSpPr>
        <dsp:cNvPr id="0" name=""/>
        <dsp:cNvSpPr/>
      </dsp:nvSpPr>
      <dsp:spPr>
        <a:xfrm>
          <a:off x="6670454" y="2162700"/>
          <a:ext cx="3837395" cy="53609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29004" tIns="0" rIns="0" bIns="0" numCol="1" spcCol="1270" anchor="t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kern="12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Заключительный</a:t>
          </a:r>
          <a:r>
            <a:rPr lang="ru-RU" sz="2000" kern="1200" dirty="0"/>
            <a:t> </a:t>
          </a:r>
        </a:p>
      </dsp:txBody>
      <dsp:txXfrm>
        <a:off x="6670454" y="2162700"/>
        <a:ext cx="3837395" cy="5360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0.1749</cdr:x>
      <cdr:y>0.50918</cdr:y>
    </cdr:from>
    <cdr:to>
      <cdr:x>0.28865</cdr:x>
      <cdr:y>0.68419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39391" y="2304529"/>
          <a:ext cx="93610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75%</a:t>
          </a:r>
        </a:p>
      </cdr:txBody>
    </cdr:sp>
  </cdr:relSizeAnchor>
  <cdr:relSizeAnchor xmlns:cdr="http://schemas.openxmlformats.org/drawingml/2006/chartDrawing">
    <cdr:from>
      <cdr:x>0.34115</cdr:x>
      <cdr:y>0.12734</cdr:y>
    </cdr:from>
    <cdr:to>
      <cdr:x>0.42865</cdr:x>
      <cdr:y>0.23871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07543" y="576337"/>
          <a:ext cx="72008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0.35865</cdr:x>
      <cdr:y>0.14325</cdr:y>
    </cdr:from>
    <cdr:to>
      <cdr:x>0.4724</cdr:x>
      <cdr:y>0.27053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51559" y="648345"/>
          <a:ext cx="93610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15%</a:t>
          </a:r>
        </a:p>
      </cdr:txBody>
    </cdr:sp>
  </cdr:relSizeAnchor>
  <cdr:relSizeAnchor xmlns:cdr="http://schemas.openxmlformats.org/drawingml/2006/chartDrawing">
    <cdr:from>
      <cdr:x>0.4374</cdr:x>
      <cdr:y>0.31826</cdr:y>
    </cdr:from>
    <cdr:to>
      <cdr:x>0.56865</cdr:x>
      <cdr:y>0.46145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99631" y="1440433"/>
          <a:ext cx="108012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10%</a:t>
          </a: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0.1749</cdr:x>
      <cdr:y>0.50918</cdr:y>
    </cdr:from>
    <cdr:to>
      <cdr:x>0.28865</cdr:x>
      <cdr:y>0.68419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1439391" y="2304529"/>
          <a:ext cx="936104" cy="792088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75%</a:t>
          </a:r>
        </a:p>
      </cdr:txBody>
    </cdr:sp>
  </cdr:relSizeAnchor>
  <cdr:relSizeAnchor xmlns:cdr="http://schemas.openxmlformats.org/drawingml/2006/chartDrawing">
    <cdr:from>
      <cdr:x>0.34115</cdr:x>
      <cdr:y>0.12734</cdr:y>
    </cdr:from>
    <cdr:to>
      <cdr:x>0.42865</cdr:x>
      <cdr:y>0.23871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07543" y="576337"/>
          <a:ext cx="72008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0.35865</cdr:x>
      <cdr:y>0.14325</cdr:y>
    </cdr:from>
    <cdr:to>
      <cdr:x>0.4724</cdr:x>
      <cdr:y>0.27053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2951559" y="648345"/>
          <a:ext cx="936104" cy="57606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15%</a:t>
          </a:r>
        </a:p>
      </cdr:txBody>
    </cdr:sp>
  </cdr:relSizeAnchor>
  <cdr:relSizeAnchor xmlns:cdr="http://schemas.openxmlformats.org/drawingml/2006/chartDrawing">
    <cdr:from>
      <cdr:x>0.4374</cdr:x>
      <cdr:y>0.31826</cdr:y>
    </cdr:from>
    <cdr:to>
      <cdr:x>0.56865</cdr:x>
      <cdr:y>0.46145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3599631" y="1440433"/>
          <a:ext cx="1080120" cy="648072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10%</a:t>
          </a: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0.30379</cdr:x>
      <cdr:y>0.58595</cdr:y>
    </cdr:from>
    <cdr:to>
      <cdr:x>0.41754</cdr:x>
      <cdr:y>0.76096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2500061" y="2652002"/>
          <a:ext cx="936117" cy="79208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85%</a:t>
          </a:r>
        </a:p>
      </cdr:txBody>
    </cdr:sp>
  </cdr:relSizeAnchor>
  <cdr:relSizeAnchor xmlns:cdr="http://schemas.openxmlformats.org/drawingml/2006/chartDrawing">
    <cdr:from>
      <cdr:x>0.34115</cdr:x>
      <cdr:y>0.12734</cdr:y>
    </cdr:from>
    <cdr:to>
      <cdr:x>0.42865</cdr:x>
      <cdr:y>0.23871</cdr:y>
    </cdr:to>
    <cdr:sp macro="" textlink="">
      <cdr:nvSpPr>
        <cdr:cNvPr id="3" name="TextBox 2"/>
        <cdr:cNvSpPr txBox="1"/>
      </cdr:nvSpPr>
      <cdr:spPr>
        <a:xfrm xmlns:a="http://schemas.openxmlformats.org/drawingml/2006/main">
          <a:off x="2807543" y="576337"/>
          <a:ext cx="720080" cy="50405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  <cdr:relSizeAnchor xmlns:cdr="http://schemas.openxmlformats.org/drawingml/2006/chartDrawing">
    <cdr:from>
      <cdr:x>0.17532</cdr:x>
      <cdr:y>0.18568</cdr:y>
    </cdr:from>
    <cdr:to>
      <cdr:x>0.28907</cdr:x>
      <cdr:y>0.31296</cdr:y>
    </cdr:to>
    <cdr:sp macro="" textlink="">
      <cdr:nvSpPr>
        <cdr:cNvPr id="4" name="TextBox 3"/>
        <cdr:cNvSpPr txBox="1"/>
      </cdr:nvSpPr>
      <cdr:spPr>
        <a:xfrm xmlns:a="http://schemas.openxmlformats.org/drawingml/2006/main">
          <a:off x="1442786" y="840368"/>
          <a:ext cx="936117" cy="57606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10%</a:t>
          </a:r>
        </a:p>
      </cdr:txBody>
    </cdr:sp>
  </cdr:relSizeAnchor>
  <cdr:relSizeAnchor xmlns:cdr="http://schemas.openxmlformats.org/drawingml/2006/chartDrawing">
    <cdr:from>
      <cdr:x>0.27073</cdr:x>
      <cdr:y>0.07582</cdr:y>
    </cdr:from>
    <cdr:to>
      <cdr:x>0.40198</cdr:x>
      <cdr:y>0.21901</cdr:y>
    </cdr:to>
    <cdr:sp macro="" textlink="">
      <cdr:nvSpPr>
        <cdr:cNvPr id="5" name="TextBox 4"/>
        <cdr:cNvSpPr txBox="1"/>
      </cdr:nvSpPr>
      <cdr:spPr>
        <a:xfrm xmlns:a="http://schemas.openxmlformats.org/drawingml/2006/main">
          <a:off x="2228027" y="343153"/>
          <a:ext cx="1080135" cy="64807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ru-RU" sz="2200" dirty="0">
              <a:latin typeface="Tahoma" pitchFamily="34" charset="0"/>
              <a:ea typeface="Tahoma" pitchFamily="34" charset="0"/>
              <a:cs typeface="Tahoma" pitchFamily="34" charset="0"/>
            </a:rPr>
            <a:t>5%</a:t>
          </a:r>
        </a:p>
      </cdr:txBody>
    </cdr:sp>
  </cdr:relSizeAnchor>
</c:userShap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1028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728235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20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19663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1931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06231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94882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86668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405934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7639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0977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19000"/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85E2CD-23CA-4705-884D-63855C0073BF}" type="datetimeFigureOut">
              <a:rPr lang="ru-RU" smtClean="0"/>
              <a:t>11.12.2024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A66A2A-707B-4558-B0DD-E24E51FA4DF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7233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2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2.xml"/><Relationship Id="rId7" Type="http://schemas.openxmlformats.org/officeDocument/2006/relationships/slide" Target="slide11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" Target="slide16.xml"/><Relationship Id="rId7" Type="http://schemas.openxmlformats.org/officeDocument/2006/relationships/image" Target="../media/image14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7.xm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" Target="slide3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" Target="slide21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hyperlink" Target="../&#1052;&#1086;&#1080;%20&#1087;&#1088;&#1077;&#1079;&#1077;&#1085;&#1090;&#1072;&#1094;&#1080;&#1080;/4.%20&#1057;&#1088;&#1077;&#1076;&#1085;&#1103;&#1103;.pptx" TargetMode="Externa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Layout" Target="../diagrams/layout1.xml"/><Relationship Id="rId7" Type="http://schemas.openxmlformats.org/officeDocument/2006/relationships/slide" Target="slide5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Relationship Id="rId9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6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8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" Target="slide10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3726" y="226707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Наши родословные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3" name="Рисунок 2">
            <a:hlinkClick r:id="rId2" action="ppaction://hlinksldjump"/>
            <a:extLst>
              <a:ext uri="{FF2B5EF4-FFF2-40B4-BE49-F238E27FC236}">
                <a16:creationId xmlns:a16="http://schemas.microsoft.com/office/drawing/2014/main" id="{D3C5452E-C35D-417E-9CB5-D239A86FC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94625" y="5760625"/>
            <a:ext cx="1097375" cy="109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33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4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Этапы работы над проектом</a:t>
            </a:r>
          </a:p>
        </p:txBody>
      </p:sp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0F4E7D16-7FA4-44AC-B240-03E2F14A379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47251966"/>
              </p:ext>
            </p:extLst>
          </p:nvPr>
        </p:nvGraphicFramePr>
        <p:xfrm>
          <a:off x="838199" y="887766"/>
          <a:ext cx="10853691" cy="59702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Рисунок 8">
            <a:hlinkClick r:id="rId7" action="ppaction://hlinksldjump"/>
            <a:extLst>
              <a:ext uri="{FF2B5EF4-FFF2-40B4-BE49-F238E27FC236}">
                <a16:creationId xmlns:a16="http://schemas.microsoft.com/office/drawing/2014/main" id="{D9B0F994-C8FD-45D1-B1DC-B44B0566BD4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88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 </a:t>
            </a:r>
            <a:r>
              <a:rPr lang="ru-RU" sz="4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Подготовительный этап </a:t>
            </a:r>
            <a:endParaRPr lang="ru-RU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Текст 10"/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algn="ctr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Уточнение темы, постановка целей и задач</a:t>
            </a:r>
          </a:p>
        </p:txBody>
      </p:sp>
      <p:pic>
        <p:nvPicPr>
          <p:cNvPr id="15" name="Объект 14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9492" y="2505074"/>
            <a:ext cx="5888084" cy="4277466"/>
          </a:xfrm>
          <a:prstGeom prst="rect">
            <a:avLst/>
          </a:prstGeom>
        </p:spPr>
      </p:pic>
      <p:sp>
        <p:nvSpPr>
          <p:cNvPr id="13" name="Текст 12"/>
          <p:cNvSpPr>
            <a:spLocks noGrp="1"/>
          </p:cNvSpPr>
          <p:nvPr>
            <p:ph type="body" sz="quarter" idx="3"/>
          </p:nvPr>
        </p:nvSpPr>
        <p:spPr/>
        <p:txBody>
          <a:bodyPr>
            <a:noAutofit/>
          </a:bodyPr>
          <a:lstStyle/>
          <a:p>
            <a:pPr algn="ctr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Распределение обязанностей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8050267-FB07-4DF0-9786-C7AAFF9FBB81}"/>
              </a:ext>
            </a:extLst>
          </p:cNvPr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Работа с родителями в средней группе детского сада, конспект собрания по  ФГОС (в том числе в начале года), перспективное планирование">
            <a:extLst>
              <a:ext uri="{FF2B5EF4-FFF2-40B4-BE49-F238E27FC236}">
                <a16:creationId xmlns:a16="http://schemas.microsoft.com/office/drawing/2014/main" id="{864BF91A-263E-4E71-A0CC-BB279A73F8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9025" y="2505074"/>
            <a:ext cx="5913484" cy="4277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10232D21-C2FA-43CD-BC4E-27CE6F85F4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96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 этап</a:t>
            </a:r>
            <a:b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65190" y="1278732"/>
            <a:ext cx="5157787" cy="823912"/>
          </a:xfrm>
        </p:spPr>
        <p:txBody>
          <a:bodyPr>
            <a:normAutofit/>
          </a:bodyPr>
          <a:lstStyle/>
          <a:p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Беседа по теме недели</a:t>
            </a:r>
          </a:p>
          <a:p>
            <a:endParaRPr lang="ru-RU" sz="2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106532" y="2032986"/>
            <a:ext cx="5807531" cy="4731798"/>
          </a:xfrm>
          <a:prstGeom prst="rect">
            <a:avLst/>
          </a:prstGeom>
        </p:spPr>
      </p:pic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69024" y="1213005"/>
            <a:ext cx="5183188" cy="823912"/>
          </a:xfrm>
        </p:spPr>
        <p:txBody>
          <a:bodyPr>
            <a:noAutofit/>
          </a:bodyPr>
          <a:lstStyle/>
          <a:p>
            <a:pPr algn="ctr"/>
            <a:r>
              <a:rPr lang="ru-RU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Привлечение родителей к работе над проектом 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quarter" idx="4"/>
          </p:nvPr>
        </p:nvPicPr>
        <p:blipFill>
          <a:blip r:embed="rId3"/>
          <a:stretch>
            <a:fillRect/>
          </a:stretch>
        </p:blipFill>
        <p:spPr>
          <a:xfrm>
            <a:off x="6307401" y="2032986"/>
            <a:ext cx="5712963" cy="4731798"/>
          </a:xfrm>
          <a:prstGeom prst="rect">
            <a:avLst/>
          </a:prstGeom>
        </p:spPr>
      </p:pic>
      <p:pic>
        <p:nvPicPr>
          <p:cNvPr id="7" name="Рисунок 6">
            <a:hlinkClick r:id="rId4" action="ppaction://hlinksldjump"/>
            <a:extLst>
              <a:ext uri="{FF2B5EF4-FFF2-40B4-BE49-F238E27FC236}">
                <a16:creationId xmlns:a16="http://schemas.microsoft.com/office/drawing/2014/main" id="{DAC26140-5590-4EDC-B36F-588B6D1297B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11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Основной этап</a:t>
            </a:r>
            <a:endParaRPr lang="ru-RU" sz="4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839788" y="1311792"/>
            <a:ext cx="5157787" cy="82391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Подбор шаблона  родословного древа</a:t>
            </a:r>
          </a:p>
        </p:txBody>
      </p:sp>
      <p:sp>
        <p:nvSpPr>
          <p:cNvPr id="6" name="Текст 5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6019800" cy="823912"/>
          </a:xfrm>
        </p:spPr>
        <p:txBody>
          <a:bodyPr>
            <a:noAutofit/>
          </a:bodyPr>
          <a:lstStyle/>
          <a:p>
            <a:pPr algn="ctr"/>
            <a:r>
              <a:rPr lang="ru-RU" sz="28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Самостоятельное изготовление родословного древа</a:t>
            </a:r>
          </a:p>
        </p:txBody>
      </p:sp>
      <p:pic>
        <p:nvPicPr>
          <p:cNvPr id="2050" name="Picture 2" descr="Ров волка. ребенок в волчьей шляпе на сером фоне на открытом воздухе.  Стоковое Изображение - изображение насчитывающей герой, браслетов: 234654777">
            <a:extLst>
              <a:ext uri="{FF2B5EF4-FFF2-40B4-BE49-F238E27FC236}">
                <a16:creationId xmlns:a16="http://schemas.microsoft.com/office/drawing/2014/main" id="{B6670866-4AC1-424A-BC9C-5B14002213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5188" y="2567219"/>
            <a:ext cx="5488358" cy="4179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Почему родители берут детей в офис и как к этому относится начальство | Мел">
            <a:extLst>
              <a:ext uri="{FF2B5EF4-FFF2-40B4-BE49-F238E27FC236}">
                <a16:creationId xmlns:a16="http://schemas.microsoft.com/office/drawing/2014/main" id="{423681D2-4392-4274-B24D-BB2EB3812E8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454" y="2567218"/>
            <a:ext cx="5739121" cy="4179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>
            <a:hlinkClick r:id="rId4" action="ppaction://hlinksldjump"/>
            <a:extLst>
              <a:ext uri="{FF2B5EF4-FFF2-40B4-BE49-F238E27FC236}">
                <a16:creationId xmlns:a16="http://schemas.microsoft.com/office/drawing/2014/main" id="{F430A27D-9C17-49A7-9FAB-F26E7287207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3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Заключительный этап</a:t>
            </a:r>
            <a:b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endParaRPr lang="ru-RU" sz="4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Текст 3">
            <a:extLst>
              <a:ext uri="{FF2B5EF4-FFF2-40B4-BE49-F238E27FC236}">
                <a16:creationId xmlns:a16="http://schemas.microsoft.com/office/drawing/2014/main" id="{3AA71563-ED12-4A9D-9DCD-BB0914F24D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3165" y="1253331"/>
            <a:ext cx="12162408" cy="435133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ru-RU" sz="28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Встреча всех участников проектной деятельности 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C47C7A3-77B1-4532-950A-EB442EAB0D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0077" y="1995889"/>
            <a:ext cx="8087558" cy="4802187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C74CBDBB-D52F-4268-8725-F6F57CB9D7D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16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10763327" cy="1600200"/>
          </a:xfrm>
        </p:spPr>
        <p:txBody>
          <a:bodyPr>
            <a:normAutofit/>
          </a:bodyPr>
          <a:lstStyle/>
          <a:p>
            <a:pPr algn="ctr"/>
            <a:r>
              <a:rPr lang="ru-RU" sz="4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ru-RU" sz="4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Продукт проекта:  папка-  передвижка «Наши родословные»</a:t>
            </a:r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0A0B520D-5F2C-4243-98DB-4BB2E20B739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7551" y="2885244"/>
            <a:ext cx="2783988" cy="3830713"/>
          </a:xfrm>
          <a:prstGeom prst="rect">
            <a:avLst/>
          </a:prstGeom>
        </p:spPr>
      </p:pic>
      <p:pic>
        <p:nvPicPr>
          <p:cNvPr id="7" name="Рисунок 6">
            <a:hlinkClick r:id="rId3" action="ppaction://hlinksldjump"/>
            <a:extLst>
              <a:ext uri="{FF2B5EF4-FFF2-40B4-BE49-F238E27FC236}">
                <a16:creationId xmlns:a16="http://schemas.microsoft.com/office/drawing/2014/main" id="{BF0293E8-0358-4F86-9E06-97D7E62BA8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654058"/>
            <a:ext cx="1096392" cy="109639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39B3869-85AD-4A55-AA52-B82DC946BAB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59915" y="2911875"/>
            <a:ext cx="2743200" cy="3838575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2CE4017A-817C-4B58-9CBF-DC6E266674A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08144" y="2940450"/>
            <a:ext cx="2581275" cy="3810000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39F5D11-A10A-44B1-A90F-779B13D0A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97745" y="2924175"/>
            <a:ext cx="2647950" cy="3752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63051CC-D5AB-481E-82C6-3E06DDB5FB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4514" y="0"/>
            <a:ext cx="8904302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C81F3CBA-81D1-409F-928B-AD6072919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1660EEB-7943-4A73-96D9-1B8D9E1F5B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4075" y="123825"/>
            <a:ext cx="7943850" cy="6610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01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3007CCF-A7D0-4051-AC66-1EA4C6C9670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700" y="0"/>
            <a:ext cx="8247354" cy="6858000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8DC0CF45-DB0A-44A8-9F12-4EBE401277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66B7A25-F17D-40CA-AC6E-200B34AF3A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87884" y="0"/>
            <a:ext cx="7372350" cy="662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98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675762BC-D0E2-4281-9B26-E93FDDC388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677878" y="-4"/>
            <a:ext cx="8380521" cy="6857999"/>
          </a:xfrm>
          <a:prstGeom prst="rect">
            <a:avLst/>
          </a:prstGeom>
        </p:spPr>
      </p:pic>
      <p:pic>
        <p:nvPicPr>
          <p:cNvPr id="5" name="Рисунок 4">
            <a:hlinkClick r:id="rId3" action="ppaction://hlinksldjump"/>
            <a:extLst>
              <a:ext uri="{FF2B5EF4-FFF2-40B4-BE49-F238E27FC236}">
                <a16:creationId xmlns:a16="http://schemas.microsoft.com/office/drawing/2014/main" id="{E92BE93C-4958-4503-9B57-65228CEDB20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D5ABCEA-13A7-4DCD-AD5C-66FF769FD5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00287" y="142875"/>
            <a:ext cx="7591425" cy="6572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12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50920" y="177553"/>
            <a:ext cx="12135775" cy="1705491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7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Опрос детей на тему:</a:t>
            </a:r>
            <a:br>
              <a:rPr lang="ru-RU" sz="49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9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«Знают ли дети, что такое родословная?» </a:t>
            </a:r>
            <a:br>
              <a:rPr lang="ru-RU" sz="49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начало проекта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6524922"/>
              </p:ext>
            </p:extLst>
          </p:nvPr>
        </p:nvGraphicFramePr>
        <p:xfrm>
          <a:off x="1992313" y="206057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B0C96634-0CF3-4C31-9954-2E5A80FC0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95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208" y="332656"/>
            <a:ext cx="11771790" cy="171906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7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Опрос детей на тему:</a:t>
            </a:r>
            <a:br>
              <a:rPr lang="ru-RU" sz="49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9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«Знают ли дети, что такое родословная?» 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55927525"/>
              </p:ext>
            </p:extLst>
          </p:nvPr>
        </p:nvGraphicFramePr>
        <p:xfrm>
          <a:off x="1992313" y="206057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B0C96634-0CF3-4C31-9954-2E5A80FC0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67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0105" y="75204"/>
            <a:ext cx="11771790" cy="1719064"/>
          </a:xfrm>
        </p:spPr>
        <p:txBody>
          <a:bodyPr>
            <a:normAutofit fontScale="90000"/>
          </a:bodyPr>
          <a:lstStyle/>
          <a:p>
            <a:pPr algn="ctr"/>
            <a:br>
              <a:rPr lang="ru-RU" sz="4700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9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Опрос детей на тему:</a:t>
            </a:r>
            <a:br>
              <a:rPr lang="ru-RU" sz="49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r>
              <a:rPr lang="ru-RU" sz="49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«Знают </a:t>
            </a:r>
            <a:r>
              <a:rPr lang="ru-RU" sz="4900" b="1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ли дети, </a:t>
            </a:r>
            <a:r>
              <a:rPr lang="ru-RU" sz="49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такое родословная?»  </a:t>
            </a:r>
            <a:br>
              <a:rPr lang="ru-RU" sz="49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ru-RU" sz="27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окончание проекта</a:t>
            </a:r>
            <a:br>
              <a:rPr lang="ru-RU" dirty="0"/>
            </a:br>
            <a:endParaRPr lang="ru-RU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89455"/>
              </p:ext>
            </p:extLst>
          </p:nvPr>
        </p:nvGraphicFramePr>
        <p:xfrm>
          <a:off x="1992313" y="2060576"/>
          <a:ext cx="8229600" cy="45259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B0C96634-0CF3-4C31-9954-2E5A80FC01F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805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94389C-EFAA-43DD-A94C-59576618F6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36EFF47-8731-4F03-A495-F840EA8ED2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5A64879-6900-4CDC-972D-AC727ED6C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42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337351" y="404665"/>
            <a:ext cx="11754035" cy="5721499"/>
          </a:xfrm>
        </p:spPr>
        <p:txBody>
          <a:bodyPr>
            <a:normAutofit/>
          </a:bodyPr>
          <a:lstStyle/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Цель: 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закрепление знаний детей о родственниках и родственных отношениях в ходе создания папки – передвижки                            «Наши родословные».</a:t>
            </a:r>
          </a:p>
          <a:p>
            <a:pPr marL="0" indent="0" algn="ctr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44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Проблемный вопрос: </a:t>
            </a: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поможет ли работа по созданию родословных,  дать детям первоначальные представления о родственных отношениях и помогут запомнить имена своих родных? 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752" y="4229461"/>
            <a:ext cx="3275856" cy="2808312"/>
          </a:xfrm>
          <a:prstGeom prst="rect">
            <a:avLst/>
          </a:prstGeom>
        </p:spPr>
      </p:pic>
      <p:pic>
        <p:nvPicPr>
          <p:cNvPr id="6" name="Рисунок 5">
            <a:hlinkClick r:id="rId3" action="ppaction://hlinksldjump"/>
            <a:extLst>
              <a:ext uri="{FF2B5EF4-FFF2-40B4-BE49-F238E27FC236}">
                <a16:creationId xmlns:a16="http://schemas.microsoft.com/office/drawing/2014/main" id="{A3901391-7A3A-4423-A5DD-3BF26A0505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5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Задачи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165599580"/>
              </p:ext>
            </p:extLst>
          </p:nvPr>
        </p:nvGraphicFramePr>
        <p:xfrm>
          <a:off x="1981200" y="1600201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Рисунок 4">
            <a:hlinkClick r:id="rId7" action="ppaction://hlinksldjump"/>
            <a:extLst>
              <a:ext uri="{FF2B5EF4-FFF2-40B4-BE49-F238E27FC236}">
                <a16:creationId xmlns:a16="http://schemas.microsoft.com/office/drawing/2014/main" id="{068234FB-E844-4814-9A69-07496D5BA80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6313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Задачи для детей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4288" y="1758705"/>
            <a:ext cx="12067712" cy="5001419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П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ознакомится  с понятием «родословная»;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Попросить помощи у родителей в подборе шаблона для родословного древа и подобрать фото членов своей семьи;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С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амостоятельно оформить своё родословное древо;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Р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ассказать о своих родственниках на презентации; 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 Научиться взаимодействовать со взрослыми и сверстниками.</a:t>
            </a:r>
            <a:endParaRPr lang="ru-RU" sz="2400" b="1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ru-RU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ru-RU" dirty="0"/>
          </a:p>
        </p:txBody>
      </p:sp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C8586DA8-F5E8-4D16-B038-DCB4ADC54A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44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218679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Задачи для родителей</a:t>
            </a:r>
            <a:br>
              <a:rPr lang="ru-RU" sz="4200" b="1" dirty="0">
                <a:latin typeface="Tahoma" pitchFamily="34" charset="0"/>
                <a:ea typeface="Tahoma" pitchFamily="34" charset="0"/>
                <a:cs typeface="Tahoma" pitchFamily="34" charset="0"/>
              </a:rPr>
            </a:br>
            <a:endParaRPr lang="ru-RU" sz="4200" b="1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39697" y="1166019"/>
            <a:ext cx="11807301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1.Совместно с воспитателем обсудить этапы работы над проектом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Найти и поделиться информацией с детьми о своих родственниках.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3.Совместно с детьми подобрать фотографии для родословного древа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4.Обсудить с ребёнком варианты оформления родословного древа.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5.Оказать помощь в изготовлении родословного древа.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6.Принять участие в презентации и обсудить результаты проекта.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Закрепить представления  о том, 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что </a:t>
            </a:r>
            <a:r>
              <a:rPr lang="ru-RU" sz="2400" b="1" spc="-15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ребёнок должен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знать и называть своих ближайших</a:t>
            </a:r>
            <a:r>
              <a:rPr lang="ru-RU" sz="2400" b="1" spc="-45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родственников.</a:t>
            </a:r>
            <a:endParaRPr lang="ru-RU" sz="24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546B343C-58B4-4AA8-BAEC-4CAF375AAA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71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115791"/>
            <a:ext cx="10515600" cy="1325563"/>
          </a:xfrm>
        </p:spPr>
        <p:txBody>
          <a:bodyPr>
            <a:normAutofit/>
          </a:bodyPr>
          <a:lstStyle/>
          <a:p>
            <a:r>
              <a:rPr lang="ru-RU" sz="4200" b="1" dirty="0">
                <a:latin typeface="Tahoma" pitchFamily="34" charset="0"/>
                <a:ea typeface="Tahoma" pitchFamily="34" charset="0"/>
                <a:cs typeface="Tahoma" pitchFamily="34" charset="0"/>
              </a:rPr>
              <a:t>Задачи для педагогов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6904" y="1268761"/>
            <a:ext cx="12075096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1.Организовать встречу всех участников для планирования и распределения обязанностей.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2.Создавать благоприятные условия для проектной деятельности дошкольников.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Развивать первичные навыки в проектно- исследовательской деятельности. 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Привлекать родителей к участию в проектно-исследовательской деятельности</a:t>
            </a:r>
            <a:r>
              <a:rPr lang="ru-RU" sz="2400" b="1" spc="-30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ru-RU" sz="2400" b="1" dirty="0">
                <a:effectLst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детей.</a:t>
            </a:r>
          </a:p>
        </p:txBody>
      </p:sp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C8483A7F-50D6-4FA6-A107-F45CC50AAA9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09221" y="0"/>
            <a:ext cx="10515600" cy="1325563"/>
          </a:xfrm>
        </p:spPr>
        <p:txBody>
          <a:bodyPr>
            <a:normAutofit/>
          </a:bodyPr>
          <a:lstStyle/>
          <a:p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Задачи для педагогов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7333" y="1166019"/>
            <a:ext cx="10515600" cy="4525963"/>
          </a:xfrm>
        </p:spPr>
        <p:txBody>
          <a:bodyPr>
            <a:noAutofit/>
          </a:bodyPr>
          <a:lstStyle/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5.Рассмотреть вместе с детьми все родословные древа, помочь детям поделиться с другими детьми этой информацией на презентации.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6.Совместно с детьми собрать папку – передвижку «Наши родословные»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7. Организовать встречу всех участников проекта для презентации продуктов проекта и подведения итогов.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8. Распространить опыт организации и реализации проектной деятельности среди воспитателей ДОО посредством выступлений на МО, </a:t>
            </a:r>
            <a:r>
              <a:rPr lang="ru-RU" sz="2400" b="1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пед.советах</a:t>
            </a: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конференциях, публикации статей</a:t>
            </a:r>
          </a:p>
        </p:txBody>
      </p:sp>
      <p:pic>
        <p:nvPicPr>
          <p:cNvPr id="5" name="Рисунок 4">
            <a:hlinkClick r:id="rId2" action="ppaction://hlinksldjump"/>
            <a:extLst>
              <a:ext uri="{FF2B5EF4-FFF2-40B4-BE49-F238E27FC236}">
                <a16:creationId xmlns:a16="http://schemas.microsoft.com/office/drawing/2014/main" id="{F165DE6C-419F-4398-836C-A7D1950437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9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1544" y="332656"/>
            <a:ext cx="8229600" cy="1143000"/>
          </a:xfrm>
        </p:spPr>
        <p:txBody>
          <a:bodyPr>
            <a:normAutofit/>
          </a:bodyPr>
          <a:lstStyle/>
          <a:p>
            <a:r>
              <a:rPr lang="ru-RU" b="1" dirty="0">
                <a:latin typeface="Tahoma" pitchFamily="34" charset="0"/>
                <a:ea typeface="Tahoma" pitchFamily="34" charset="0"/>
                <a:cs typeface="Tahoma" pitchFamily="34" charset="0"/>
              </a:rPr>
              <a:t>Ресурсы проекта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95C4368F-CE79-428D-89EB-938E76610E7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718" y="1225119"/>
            <a:ext cx="11881282" cy="4901046"/>
          </a:xfrm>
        </p:spPr>
        <p:txBody>
          <a:bodyPr>
            <a:normAutofit/>
          </a:bodyPr>
          <a:lstStyle/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1. Человеческие: воспитанники, родители, педагоги;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2. Информационные: картинки, интернет-ресурсы;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3. Финансовые: не предусмотрены;</a:t>
            </a:r>
          </a:p>
          <a:p>
            <a:pPr marL="0" indent="0">
              <a:lnSpc>
                <a:spcPct val="115000"/>
              </a:lnSpc>
              <a:spcAft>
                <a:spcPts val="1000"/>
              </a:spcAft>
              <a:buNone/>
            </a:pPr>
            <a:r>
              <a:rPr lang="ru-RU" sz="24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4. Материально-технические: ПК с выходом в интернет, принтер, программа «От рождения до школы», план дорожной карты основного этапа проекта, физкультурное оборудование, интерактивная доска, фотографии, материалы для продуктивной деятельности.                           </a:t>
            </a:r>
          </a:p>
          <a:p>
            <a:endParaRPr lang="ru-RU" dirty="0"/>
          </a:p>
        </p:txBody>
      </p:sp>
      <p:pic>
        <p:nvPicPr>
          <p:cNvPr id="7" name="Рисунок 6">
            <a:hlinkClick r:id="rId2" action="ppaction://hlinksldjump"/>
            <a:extLst>
              <a:ext uri="{FF2B5EF4-FFF2-40B4-BE49-F238E27FC236}">
                <a16:creationId xmlns:a16="http://schemas.microsoft.com/office/drawing/2014/main" id="{2821141F-F48C-48FF-8BD1-3B9F20B9C3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98" b="97983" l="712" r="100000">
                        <a14:foregroundMark x1="39976" y1="29537" x2="39976" y2="29537"/>
                        <a14:foregroundMark x1="32384" y1="36299" x2="32384" y2="36299"/>
                        <a14:foregroundMark x1="36536" y1="39265" x2="36536" y2="39265"/>
                        <a14:foregroundMark x1="39976" y1="37367" x2="39976" y2="37367"/>
                        <a14:foregroundMark x1="38909" y1="43179" x2="38909" y2="43179"/>
                        <a14:foregroundMark x1="60735" y1="35469" x2="60735" y2="35469"/>
                        <a14:foregroundMark x1="65006" y1="38909" x2="65006" y2="38909"/>
                        <a14:foregroundMark x1="66904" y1="42942" x2="66904" y2="42942"/>
                        <a14:foregroundMark x1="65836" y1="33096" x2="65836" y2="33096"/>
                        <a14:foregroundMark x1="64769" y1="26928" x2="64769" y2="2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5608" y="5761608"/>
            <a:ext cx="1096392" cy="109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042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306</TotalTime>
  <Words>523</Words>
  <Application>Microsoft Office PowerPoint</Application>
  <PresentationFormat>Широкоэкранный</PresentationFormat>
  <Paragraphs>69</Paragraphs>
  <Slides>21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6" baseType="lpstr">
      <vt:lpstr>Arial</vt:lpstr>
      <vt:lpstr>Calibri</vt:lpstr>
      <vt:lpstr>Calibri Light</vt:lpstr>
      <vt:lpstr>Tahoma</vt:lpstr>
      <vt:lpstr>Тема Office</vt:lpstr>
      <vt:lpstr> Наши родословные</vt:lpstr>
      <vt:lpstr> Опрос детей на тему: «Знают ли дети, что такое родословная?»  </vt:lpstr>
      <vt:lpstr>Презентация PowerPoint</vt:lpstr>
      <vt:lpstr>Задачи</vt:lpstr>
      <vt:lpstr>Задачи для детей </vt:lpstr>
      <vt:lpstr>Задачи для родителей </vt:lpstr>
      <vt:lpstr>Задачи для педагогов</vt:lpstr>
      <vt:lpstr>Задачи для педагогов</vt:lpstr>
      <vt:lpstr>Ресурсы проекта</vt:lpstr>
      <vt:lpstr>Этапы работы над проектом</vt:lpstr>
      <vt:lpstr> Подготовительный этап </vt:lpstr>
      <vt:lpstr>  Основной этап </vt:lpstr>
      <vt:lpstr>  Основной этап</vt:lpstr>
      <vt:lpstr>  Заключительный этап </vt:lpstr>
      <vt:lpstr>  Продукт проекта:  папка-  передвижка «Наши родословные»</vt:lpstr>
      <vt:lpstr>  </vt:lpstr>
      <vt:lpstr>  </vt:lpstr>
      <vt:lpstr>  </vt:lpstr>
      <vt:lpstr> Опрос детей на тему: «Знают ли дети, что такое родословная?»  начало проекта </vt:lpstr>
      <vt:lpstr> Опрос детей на тему: «Знают ли дети, что такое родословная?»   окончание проекта 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</dc:title>
  <dc:creator>301-8</dc:creator>
  <cp:lastModifiedBy>User</cp:lastModifiedBy>
  <cp:revision>32</cp:revision>
  <dcterms:created xsi:type="dcterms:W3CDTF">2022-11-30T02:20:25Z</dcterms:created>
  <dcterms:modified xsi:type="dcterms:W3CDTF">2024-12-11T13:57:47Z</dcterms:modified>
</cp:coreProperties>
</file>