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44805-3C5B-4DBB-AD16-02E3F8DA2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60005-5D52-4301-95FB-4AE018287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CB66BB-E891-45E2-B93E-F0F2BF5A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297-31F3-47C9-A646-875BA0EB5B1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7E051-35F5-418E-9935-606BE96B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1921B-84D5-4043-8BA8-C70B806B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08D4-B56A-480B-BD58-0F29D270F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9B6AE-5BEE-434C-8EFC-DCFFF5A6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FA679C-F411-45E1-8B66-7DB8B05F6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16A2EC-50B9-4434-B753-5AE34629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297-31F3-47C9-A646-875BA0EB5B1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2041F-44F0-4905-9B13-9CA18280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3E4BEB-0900-4BDF-8E19-121DDCEA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08D4-B56A-480B-BD58-0F29D270F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8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D7A269-161D-460C-9B22-C989404DE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2430F7-A8FE-4122-AD8B-C51954775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3ABEB1-DAEB-42BC-AEEC-FFDA6BA0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297-31F3-47C9-A646-875BA0EB5B1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83E6B-1863-4B1A-BA21-52FDC686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2B5E76-4E42-4850-9422-822D32BF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08D4-B56A-480B-BD58-0F29D270F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5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6D3A6-3C0F-435F-8316-081B8269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84FE80-1FD3-4FD4-A0C4-4FD17ECE6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7FAB12-EF38-4078-80DB-DD3886A5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297-31F3-47C9-A646-875BA0EB5B1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C421C-8C9A-47EC-9BA3-9BDE1F08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EBF009-4190-47A1-B876-0E676896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08D4-B56A-480B-BD58-0F29D270F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57D53-9F5F-4232-8A38-03B95004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F19C24-C606-4F3B-A79E-A70BE245A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0E8C8-FA91-4343-96BE-58444AD8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297-31F3-47C9-A646-875BA0EB5B1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E9BF32-6259-4AE1-852F-182291B5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5E3E7-E600-49B1-B6FE-04E131B6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08D4-B56A-480B-BD58-0F29D270F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2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37DCF-9A3D-4E42-A1DB-37D9AA08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0F041C-35BE-4B18-B835-0A9437A5D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9A727D-C05E-4E15-9AA1-6F6C33267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5F0C16-5D46-4D5E-8922-5B4C70E6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297-31F3-47C9-A646-875BA0EB5B1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34C9F3-5ECE-43BD-A1F0-FE8E389E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466AAC-B40E-457C-B0E8-9F700F85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08D4-B56A-480B-BD58-0F29D270F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BEFDD-1890-4969-B936-FED111DC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984492-EC3A-4ED6-A3A2-308823FAA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02F48F-E724-41B2-B54F-0AC179F9B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1E951E-379C-4CFD-A8F0-EA35E3352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B95EA0-0852-4273-BDCA-9BEBD3892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61682D-C5E6-4F0D-8A2A-DFD3498C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297-31F3-47C9-A646-875BA0EB5B1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B9512D-53CD-4433-95C4-AB9560BE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6A0581-347C-405E-A833-4651951A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08D4-B56A-480B-BD58-0F29D270F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7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47481-F8DF-4926-9DDE-29093CEA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8FABFA-C05B-4627-B554-731F3B03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297-31F3-47C9-A646-875BA0EB5B1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6F00FA-BF78-474E-9F5F-784B624F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2B84F7-6F1E-4E88-AFEB-70994D8C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08D4-B56A-480B-BD58-0F29D270F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8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280CAE-900B-4D27-8AFC-239496F0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297-31F3-47C9-A646-875BA0EB5B1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3A511A-69B7-4049-AAC2-E1005903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EE4F91-6EEB-423D-9E04-C0FF10EE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08D4-B56A-480B-BD58-0F29D270F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7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568B2-460B-40D1-9BB4-9E090EA8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864CD5-5AAC-4DC2-80DF-058BA0A95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720882-B000-4F4E-B9C9-02D758597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96B69-8936-4778-940C-36DF0338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297-31F3-47C9-A646-875BA0EB5B1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862968-D297-474E-9F1C-1564020B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EB7FA2-23B7-400C-884D-BA70CBC3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08D4-B56A-480B-BD58-0F29D270F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9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43011-C1CD-4041-83B3-7E0C323E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1F8D13-43E7-4842-8574-EFA5F403A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A965ED-6100-4E20-BE7C-25D5D4D5F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F3B80-34DD-4795-99A4-BB7151D6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297-31F3-47C9-A646-875BA0EB5B1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1FE921-C649-4B4D-8F5B-125EBDCC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2C17E6-E9CF-4C2E-8555-0D35148D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08D4-B56A-480B-BD58-0F29D270F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5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BAB48-D39A-4806-BEA3-A46D287D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2B00D-AFEE-42B1-ACC6-3B4E8440B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B5BBE-76B7-4257-898B-9006E9CBC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8E297-31F3-47C9-A646-875BA0EB5B1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8F8C3-7F58-4452-BC10-16B1AFD03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4AFC01-83AC-4A2C-9A7C-FA61F139D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A08D4-B56A-480B-BD58-0F29D270F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0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B0BEE-C166-4435-AA48-83C139083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E2511-289B-4968-A51D-3E2256B52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345"/>
            <a:ext cx="9144000" cy="138161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ДОШКОЛЬНОЕ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ОБРАЗОВАТЕЛЬНОЕ УЧРЕЖДЕНИЕ «ДЕТСКИЙ САД №194»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82CAAE-F7A6-415E-9EA2-01F7CDCA5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26252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проведения эффективных форм взаимодействия с родителями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«Родители с нами, мы –  с родителями»</a:t>
            </a: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Хирилова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</a:p>
        </p:txBody>
      </p:sp>
    </p:spTree>
    <p:extLst>
      <p:ext uri="{BB962C8B-B14F-4D97-AF65-F5344CB8AC3E}">
        <p14:creationId xmlns:p14="http://schemas.microsoft.com/office/powerpoint/2010/main" val="245670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67C628-0C46-4250-8719-CC64D20B1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8C01D-5398-4647-BD7B-3DEF68AE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Коллективные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работы с родителями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29E66-5C72-4D0F-9B04-650921EEE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Групповые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родительские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собрания — это действенная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работы воспитателей с коллективом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организованного для ознакомления их с задачами, содержанием и методами воспитания детей определенного возраста в условиях детского сада и семьи.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14F968-A571-4D3D-A71D-7217AF3D5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76" y="3270016"/>
            <a:ext cx="4329953" cy="324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7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9158A1-9536-4FA2-923E-6DAC591F5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64076-6099-4F0C-9875-21945395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228600"/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Наглядно-информационные формы работы с родителями</a:t>
            </a:r>
            <a:b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RU" sz="24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уголки для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с различной информацией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F6C2EB-0F64-4D53-ADEF-ED63F1E8A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09" y="959399"/>
            <a:ext cx="2763191" cy="2469601"/>
          </a:xfrm>
          <a:prstGeom prst="rect">
            <a:avLst/>
          </a:prstGeo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484AC042-56BC-40DE-90F4-47B34AE5D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90" y="1315990"/>
            <a:ext cx="1591790" cy="394862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79A57D-5CF2-4A5A-9571-7BC32EF35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89" y="1315990"/>
            <a:ext cx="1573281" cy="39486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65E6D1-4E3A-4360-B193-135CE8407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26" y="1321944"/>
            <a:ext cx="2087438" cy="29523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B835AB-AFF4-4E90-8766-6F55DFB677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45" y="3743122"/>
            <a:ext cx="2087438" cy="28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5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40B360-29D4-4138-9980-2E76721AA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660CD0D5-FC26-4069-AB3C-6A07EE043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52" y="415840"/>
            <a:ext cx="3689150" cy="276686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688A34-414B-4DAE-969C-98F3940D3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53" y="479779"/>
            <a:ext cx="3518647" cy="26389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64C6F4-414E-4048-BD53-8C3EE85B1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73" y="3305823"/>
            <a:ext cx="3327428" cy="31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3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F61C4A-C288-4CC5-B8B5-567F62BF0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4E14C6D-CBB6-4A23-BF46-BB95C9511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0027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007CB9-D016-493B-B5A4-3505F2F52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23769-7958-41D7-9298-D0D1B334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9A4FDA-26BE-4EB5-A436-BC1881249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1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3FAEF3-796E-4AB3-8189-E94B98E22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51098-8CB9-454A-B14A-48E68490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FD31A-B678-419D-8A98-8ACDCA04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1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7467AE-3E11-44A9-82F0-D6E2F210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BD649-C5D6-4021-8CB6-9C25BCDD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67E22-A1DD-4927-8D42-314F43035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4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266D71-8FC4-4BBC-B4AE-BA533CCD4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DF32E-45E7-4DB9-9B97-C7A989E9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BE80C-F2D4-454E-A844-A11485FD9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2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F84E2-C37D-4970-A6CF-FC18C80D3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7D7C9-A2DA-4A5E-8B1A-2BCA1C36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6ED2D3-77DA-4D4D-8FDC-D8D044E29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91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7AED07-ED78-4FC7-A068-C476813AE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C8AA8-859D-41DC-81BB-351A6D0B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5C82B-2F8F-4EBE-85EA-8E513E63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2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D052EC-BE2D-4667-9C22-C0A31FA57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1B16584-7DC7-46CF-9C84-2504F9F0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944"/>
            <a:ext cx="10515600" cy="4351338"/>
          </a:xfrm>
        </p:spPr>
        <p:txBody>
          <a:bodyPr/>
          <a:lstStyle/>
          <a:p>
            <a:pPr indent="228600"/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Законом "Об образовании в Российской Федерации" одной из основных задач, стоящих перед детским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дошкольным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учреждением является "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 семьей для обеспечения полноценного развития личности ребенка".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взаимодействия детского сада с родителями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– это способы организации их совместной деятельности и общения.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цель всех видов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 взаимодействия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ДОУ с семьёй – установление доверительных отношений с детьми,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 и педагогами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объединение их в одну команду, воспитание потребности делиться друг с другом своими проблемами и совместно их решать.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552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520CBA-91D7-4F91-8BBD-73EEBFF51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8BFDE-0ED0-4BE3-8B56-A709A372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33D55-C85F-40B7-9579-D4E88DDFB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78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BCA5E4-2358-4154-8A01-50774B126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B76B7-13C1-459A-9A71-01FEBD6B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C3C541-92B3-4C08-95E4-2C237C420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19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B862E1-CB30-4B61-B54C-C036B0FD5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D3F70-F6D8-448C-A3FA-28FB6BA8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71B07-B0E2-45F4-87C6-C6498BD10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48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24C524-4ABD-4739-9A36-5BCFCCE9E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8E150-0E22-451F-B586-AA5C4592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7DBEB-EFC3-48EB-9DDD-2084DB76B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4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693863-FE02-4E9E-B09F-7F7D9C7F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6EBE9-AD7A-4661-B14A-D7363245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CE11E-3C3D-4CFF-ADAF-2E2BAAE5A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37C325-0331-49A2-B892-D592D3BA6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7E09D14E-9448-4F05-820E-7CD5FD5CE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08" y="627528"/>
            <a:ext cx="4243668" cy="318275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9ECAF1-D031-4E80-88B4-8F3F1E5CC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06" y="627528"/>
            <a:ext cx="4243668" cy="31827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0328A8-4FFC-400D-8FF9-EF8378123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21" y="3136372"/>
            <a:ext cx="2635532" cy="351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8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42B2A2-8209-460F-9AEC-DAD24ECB6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4C1935D-C7B7-461E-BE6A-F83899277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тобы вовлечь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в воспитательно-образовательный процесс, пробудить их интерес к жизни детей в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 учреждении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активизировать участие в различных мероприятиях, необходимо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четко продумывать </a:t>
            </a:r>
            <a:r>
              <a:rPr lang="ru-RU" sz="24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методы работы</a:t>
            </a:r>
          </a:p>
          <a:p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работы подразделяются на индивидуальные, коллективные и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наглядно-информационные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3BC6A4-42FF-48D9-9ABE-904E20E29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62" y="3757846"/>
            <a:ext cx="2069726" cy="27596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6E62CC-1F0A-48FB-B8AF-20F8B2F08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80" y="3757846"/>
            <a:ext cx="2069726" cy="27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7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691871-C236-468C-BF33-1F5B8C6EF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F663-2C85-40D6-84F9-66D13B60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Индивидуальные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работы с родителями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75B47-1218-4420-A532-9F8CD492E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Одной из 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 взаимодействия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семьи и детского сада является индивидуальная работа с каждым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родителем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Преимущество такой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состоит в том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 через изучение специфики семьи, беседы с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 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 каждым в отдельности, наблюдение за общением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 детьми) педагоги намечают конкретные пути совместного воздействия на ребенка.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E9DD29-98ED-4E7C-80D4-BE9167B40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1" y="3743603"/>
            <a:ext cx="3499225" cy="26244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868DD0-63DC-4710-BF35-5A4928457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38" y="3743603"/>
            <a:ext cx="3426015" cy="25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2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AD717-E945-4DFB-A5C0-12DAA5B30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E439D-E292-4503-865F-BB470729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чень важно изучение семейной микросреды. Для этого проводится </a:t>
            </a:r>
            <a:r>
              <a:rPr lang="ru-RU" sz="24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диагностико</a:t>
            </a:r>
            <a:r>
              <a:rPr lang="ru-RU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-аналитическая работа со взрослыми. Наиболее распространенный метод диагностики — это анкетирование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74A3E1-47DA-4B72-9195-16EF266D2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9844"/>
            <a:ext cx="2571750" cy="3429000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47C78B55-D2B3-4A36-AAE7-BAF600AC6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75" y="1998849"/>
            <a:ext cx="2730838" cy="3641118"/>
          </a:xfrm>
        </p:spPr>
      </p:pic>
    </p:spTree>
    <p:extLst>
      <p:ext uri="{BB962C8B-B14F-4D97-AF65-F5344CB8AC3E}">
        <p14:creationId xmlns:p14="http://schemas.microsoft.com/office/powerpoint/2010/main" val="89978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3F9305-07C8-4A62-9ECA-ADAF03E5E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287D1-69D1-4974-B31B-1D973DE0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Беседа воспитателя с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доступная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установления связи педагога с семьей. Цель беседы — обмен мнениями по тому или иному вопросу воспитания, оказание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своевременной помощи. </a:t>
            </a:r>
            <a:r>
              <a:rPr lang="ru-RU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могут возникать по инициативе </a:t>
            </a:r>
            <a:r>
              <a:rPr lang="ru-RU" sz="24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и педагогов</a:t>
            </a:r>
            <a:r>
              <a:rPr lang="ru-RU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2EF2A3-71EC-4F45-82B6-251994933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5" y="2188184"/>
            <a:ext cx="3822139" cy="2866604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994A5C-B235-4C6C-AC58-E29558D4B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65" y="1733720"/>
            <a:ext cx="2732370" cy="36431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55C2F4-101D-4AA0-BD05-4C0068EF8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64" y="1733720"/>
            <a:ext cx="2732371" cy="364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1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B80BC1-FDFD-4F8B-BC61-8E8191034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3468C-9BD0-4AE7-AD7C-6B1CA356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Одной из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индивидуальной дифференцированной работы </a:t>
            </a:r>
            <a:r>
              <a:rPr lang="ru-RU" sz="27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 </a:t>
            </a:r>
            <a:r>
              <a:rPr lang="ru-RU" sz="27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</a:t>
            </a:r>
            <a:r>
              <a:rPr lang="ru-RU" sz="27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являются консультации</a:t>
            </a:r>
            <a:endParaRPr lang="ru-RU" sz="2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23839-2EAE-458B-BB14-7705EDBF6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Консультации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помогают ближе узнать жизнь семьи и оказать помощь, побуждают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присматриваться к своим детям, выявлять черты их характера, задумываться, какими путями их лучше воспитывать.</a:t>
            </a:r>
          </a:p>
          <a:p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Консультации по своему характеру близки к беседам. Разница в том, что беседа — это диалог воспитателя и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проводя консультацию, отвечая на вопросы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педагог дает квалифицированный совет. Тематика консультаций разнообразна. Она определяется потребностями взрослых (какие вопросы они задают, какие трудности испытывают)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075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A3AA0B-7EE9-4492-83B5-780B74A7D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A9A78D58-1A0A-4A9A-A15E-1502ACACA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77" y="826819"/>
            <a:ext cx="3327742" cy="2495807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9F2A80-4430-49ED-9857-9DED307B5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77" y="3784320"/>
            <a:ext cx="3327742" cy="24958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E8496E-67FB-45A1-914D-12176F505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74" y="1608126"/>
            <a:ext cx="2284019" cy="40604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D83FA0-A732-4103-AAFD-D8A910C47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231" y="1690688"/>
            <a:ext cx="2631631" cy="350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41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438</Words>
  <Application>Microsoft Office PowerPoint</Application>
  <PresentationFormat>Широкоэкранный</PresentationFormat>
  <Paragraphs>22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ГОСУДАРСТВЕННОЕ КАЗЕННОЕ ДОШКОЛЬНОЕ  ОБРАЗОВАТЕЛЬНОЕ УЧРЕЖДЕНИЕ «ДЕТСКИЙ САД №194»</vt:lpstr>
      <vt:lpstr>Презентация PowerPoint</vt:lpstr>
      <vt:lpstr>Презентация PowerPoint</vt:lpstr>
      <vt:lpstr>Презентация PowerPoint</vt:lpstr>
      <vt:lpstr>Индивидуальные формы работы с родителями </vt:lpstr>
      <vt:lpstr>Очень важно изучение семейной микросреды. Для этого проводится диагностико-аналитическая работа со взрослыми. Наиболее распространенный метод диагностики — это анкетирование</vt:lpstr>
      <vt:lpstr>Беседа воспитателя с родителями — доступная форма установления связи педагога с семьей. Цель беседы — обмен мнениями по тому или иному вопросу воспитания, оказание родителям своевременной помощи. Беседы могут возникать по инициативе родителей и педагогов.  </vt:lpstr>
      <vt:lpstr>Одной из форм индивидуальной дифференцированной работы с родителями являются консультации</vt:lpstr>
      <vt:lpstr>Презентация PowerPoint</vt:lpstr>
      <vt:lpstr>Коллективные формы работы с родителями </vt:lpstr>
      <vt:lpstr>Наглядно-информационные формы работы с родителями Это уголки для родителей с различной информацией 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2023-03-09T07:36:15Z</dcterms:created>
  <dcterms:modified xsi:type="dcterms:W3CDTF">2024-11-27T09:34:34Z</dcterms:modified>
</cp:coreProperties>
</file>