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>
      <p:cViewPr>
        <p:scale>
          <a:sx n="103" d="100"/>
          <a:sy n="103" d="100"/>
        </p:scale>
        <p:origin x="8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E4439-D845-BC4F-B6BA-4EF3564BDBA7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56EA7-1961-2149-B187-EA45CB674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40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856EA7-1961-2149-B187-EA45CB67479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27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856EA7-1961-2149-B187-EA45CB6747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01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856EA7-1961-2149-B187-EA45CB67479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0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182FA-0601-4B6F-47BD-7BC661441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96290F-06D9-37BD-7628-9561FF53E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9C0FCC-A66A-97E7-EE58-C8DAEA7D9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A02601-9450-1EC0-1F6A-23864D18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14F79B-BFB0-94D0-AB4E-EABE4325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9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FD4A3-73C2-8314-621E-5FAA2533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9B97E7-3930-DB49-C830-F223B5B54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7D66A4-78B0-C949-350B-1F221D74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2BC59-6BDB-7E05-AD0C-78CEEF40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AC3C5A-3B62-CF7D-37E8-23DE8338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65C5B0-4A4E-BA50-F833-7B7D43773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B30E06-CDB2-4A6A-4694-782625B48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A83071-1363-E6D3-8918-B92A4CC5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A39A1F-0CFC-FF1C-521C-A3DA1B40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BEF995-D813-39C6-F1A2-99A6AD0D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9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3F782-2D15-0CDA-2001-876831EE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F90A25-59D5-4F10-21D8-732C56DD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58AA8D-9D56-5F5E-7B1C-52112EC9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5C95D5-D9FD-E53F-2EAD-67892F8E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8F48B0-A59B-A825-E6D6-D06AE911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11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B9A49-2BC7-22C6-CBD2-51EDA22B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8D6F78-E92B-4358-B54B-E47FF58F2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6F3E91-552B-F8AE-AE27-EFAD4F6C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7DA41B-D52E-263D-4432-B17EAF04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4846E7-A79D-C656-00EE-CB9BC5CC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1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2B4B6-9230-B4B3-8525-BFAC3759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FA27AD-0223-E87F-D6F0-AF2B75D72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D30312-C7B7-3934-D4E4-E6D8D5E07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6C1BB3-FFCA-1F87-DAA9-55323B56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1B65CC-A4F9-5277-71BD-DE90C732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4D58E4-BBC0-AC2C-87D2-A6021C31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1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82A27-72FE-C91F-9D88-296E83DB8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179257-4C45-BD6A-5018-CC0C5622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EF83C7-A158-9E9F-600E-A2CD1C4A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F984A4B-762B-BBD3-95D2-2C82DCD5C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18B6B17-A988-C9AF-6B2F-4FAAFC762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904B5A-5B07-1ED7-42CD-E9976FF7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553DE2-03A2-1E09-65A0-203820EE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D9903D-64FC-689A-2883-945A61E3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7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7ADF6-A9A5-D6D3-6E39-C58CF28E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290929-C130-E218-6E0E-392C3262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1F203FE-ECC3-213A-AE2F-092BA9267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5F36FB-CB37-ECBF-03E3-77C62F10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2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DC6EB83-78F5-139F-91BE-24944F6A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9422BA2-1AC3-907A-433D-059C438C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2F2FA8-2357-425F-404C-228A83260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0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7039B-4255-F7A7-86D0-47EDB13A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0AC8CD-8F38-4CC7-632A-5B6E984E5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5EE019-55FD-05D5-9640-13D3206E9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C179BB-DDD8-46D9-F88C-A09247D1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BDFC00-6E5E-37E3-C0FF-2A7275D2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E19ED0-34EE-ED93-3DC3-4004AFE08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F4F65-31F6-8A69-0335-51AA59FE7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A7AE72-E2D6-601F-3278-2B8DE65DC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F1679C-C0E3-9EFD-105A-BD4AAB5F8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8932C6-395D-73B9-0694-7FAAE048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44A000-D668-41D1-4D33-F31761EF3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3D70EC-EDDC-C4B2-9A4D-5B4569722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CC15B-C1F9-74B9-43C5-E53C65AF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D93EE9-2F40-40C0-0968-D0A19911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572C32-350A-9A89-0A93-636BA7CE6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6FEB5-6150-1940-99CC-F88B449B0A94}" type="datetimeFigureOut">
              <a:rPr lang="ru-RU" smtClean="0"/>
              <a:t>11.05.2024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DE7F1B-AF79-BC46-3D8F-BB40F2C45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6469CD-3B05-CD3D-AEA1-16476C1D4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A11E8-3FD9-594D-8049-F54BEC548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27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8DFF3A-277D-5B05-0DC8-CB3B5A62C898}"/>
              </a:ext>
            </a:extLst>
          </p:cNvPr>
          <p:cNvSpPr txBox="1"/>
          <p:nvPr/>
        </p:nvSpPr>
        <p:spPr>
          <a:xfrm>
            <a:off x="1334530" y="-1025610"/>
            <a:ext cx="9922475" cy="9233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10260" algn="l"/>
              </a:tabLs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810260" algn="l"/>
              </a:tabLst>
            </a:pPr>
            <a:endParaRPr lang="en-US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810260" algn="l"/>
              </a:tabLs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810260" algn="l"/>
              </a:tabLst>
            </a:pPr>
            <a:endParaRPr lang="en-US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 ОБРАЗОВАНИЯ МОСКОВСКОЙ ОБЛАСТИ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Государственное автономное общеобразовательное учреждение Московской области «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Долгопрудненская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гимназия»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(ГАОУ МО «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Долгопрудненская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гимназия»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Индивидуальный проект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«Современный сленг в английских и американских песнях и его распространение в русскоязычной молодежной среде. Анализ творчества Дрейка.»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Выполнила обучающаяся 10 «А» класса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   Евмененко София Александровна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47060" algn="ctr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  Руководитель проекта: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Календарева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Татьяна Федоровна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47060"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47060"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47060" algn="just">
              <a:tabLst>
                <a:tab pos="81026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Долгопрудный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    	     2024 год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810260" algn="l"/>
              </a:tabLst>
            </a:pP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12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F61BBD-69A2-6A9F-64C5-AA62F64F6FE3}"/>
              </a:ext>
            </a:extLst>
          </p:cNvPr>
          <p:cNvSpPr txBox="1"/>
          <p:nvPr/>
        </p:nvSpPr>
        <p:spPr>
          <a:xfrm>
            <a:off x="3818238" y="2977979"/>
            <a:ext cx="7936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БЛАГОДАРЮ</a:t>
            </a:r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ВНИМАНИЕ!</a:t>
            </a:r>
            <a:endParaRPr lang="ru-RU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1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CC9B77-D305-3EEB-2826-64C7C99FE23E}"/>
              </a:ext>
            </a:extLst>
          </p:cNvPr>
          <p:cNvSpPr txBox="1"/>
          <p:nvPr/>
        </p:nvSpPr>
        <p:spPr>
          <a:xfrm>
            <a:off x="790830" y="963826"/>
            <a:ext cx="107998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исследования: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понятие «Сленг» и выявить наиболее часто употребляемые английские и американские сленговые выражения и слова в речи учащихся моей школы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897DC6-6F87-13EB-D6EA-461C7D7DAD82}"/>
              </a:ext>
            </a:extLst>
          </p:cNvPr>
          <p:cNvSpPr txBox="1"/>
          <p:nvPr/>
        </p:nvSpPr>
        <p:spPr>
          <a:xfrm>
            <a:off x="790831" y="2261286"/>
            <a:ext cx="835625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исследования: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объем и содержание понятия «сленг».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Выявить наиболее употребляемые английские и американские сленговые выражения и слова в речи молодежи.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Доказать актуальность исследования с помощью опроса.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творчества исполнителя.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1685D3-2E0D-EA95-7C0B-06B1A1AB552A}"/>
              </a:ext>
            </a:extLst>
          </p:cNvPr>
          <p:cNvSpPr txBox="1"/>
          <p:nvPr/>
        </p:nvSpPr>
        <p:spPr>
          <a:xfrm>
            <a:off x="1186249" y="729048"/>
            <a:ext cx="97371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Гипотеза: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следствием распространения современного сленга в англоязычных песнях в русскоязычной молодежной среде является влияние на лингвистическое поведение и восприятие языка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ED918-41F3-2060-E6F5-236BF3310407}"/>
              </a:ext>
            </a:extLst>
          </p:cNvPr>
          <p:cNvSpPr txBox="1"/>
          <p:nvPr/>
        </p:nvSpPr>
        <p:spPr>
          <a:xfrm>
            <a:off x="1186250" y="2136339"/>
            <a:ext cx="74140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исследования: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литературы и различных источников.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Обобщение.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подсчет итогов.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практики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вывода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itchFamily="2" charset="2"/>
              <a:buChar char=""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продукта исследования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9A035C-4BA4-C754-0031-11E4867AAE6D}"/>
              </a:ext>
            </a:extLst>
          </p:cNvPr>
          <p:cNvSpPr txBox="1"/>
          <p:nvPr/>
        </p:nvSpPr>
        <p:spPr>
          <a:xfrm>
            <a:off x="766119" y="753762"/>
            <a:ext cx="1003368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ОСНОВНАЯ ЧАСТЬ</a:t>
            </a:r>
          </a:p>
          <a:p>
            <a:pPr algn="just"/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Сленг</a:t>
            </a:r>
            <a:r>
              <a:rPr lang="ru-RU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вариант разговорной речи, не совпадающие с нормой литературного языка</a:t>
            </a:r>
            <a:endParaRPr lang="ru-RU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6A5AE0-AD69-5B4E-E476-D2F64558EC44}"/>
              </a:ext>
            </a:extLst>
          </p:cNvPr>
          <p:cNvSpPr txBox="1"/>
          <p:nvPr/>
        </p:nvSpPr>
        <p:spPr>
          <a:xfrm>
            <a:off x="766118" y="2360141"/>
            <a:ext cx="97741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Молодежный сленг</a:t>
            </a:r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социальный диалект людей в возрасте 13 - 30 лет, возникший из противопоставления себя старшему поколению и официальной системе, и отличающийся разговорной, а иногда и грубо-фамильярной окраской.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3C23E3-0AA1-AE68-F52E-ACC612694B64}"/>
              </a:ext>
            </a:extLst>
          </p:cNvPr>
          <p:cNvSpPr txBox="1"/>
          <p:nvPr/>
        </p:nvSpPr>
        <p:spPr>
          <a:xfrm>
            <a:off x="766118" y="3429000"/>
            <a:ext cx="818017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виды сленга: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молодежный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компьютерный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уголовный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связанный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хобби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DF0D5F7-55F0-1A10-9099-9D78DACB3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9726" y="3162135"/>
            <a:ext cx="4060078" cy="284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16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AECDEE-15E1-3D72-49E6-66EDA6B1E561}"/>
              </a:ext>
            </a:extLst>
          </p:cNvPr>
          <p:cNvSpPr txBox="1"/>
          <p:nvPr/>
        </p:nvSpPr>
        <p:spPr>
          <a:xfrm>
            <a:off x="716692" y="407774"/>
            <a:ext cx="9045146" cy="2310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молодежного сленга: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Отличия молодежного сленга от сленгов других типов: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Во-первых, эти слова служат для общения людей одной возрастной категории.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Во-вторых, молодежный сленг позволяет молодым людям чувствовать себя членами некой замкнутой общности.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В-третьих, в числе этой лексики нередки и достаточно вульгарные слова.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F98A5C-D0C7-37AF-10BC-ADC2508DAC03}"/>
              </a:ext>
            </a:extLst>
          </p:cNvPr>
          <p:cNvSpPr txBox="1"/>
          <p:nvPr/>
        </p:nvSpPr>
        <p:spPr>
          <a:xfrm>
            <a:off x="716692" y="2631214"/>
            <a:ext cx="95517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развития молодежного сленга: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развитие сленга влияют такие факторы как: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компьютерных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Современная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музыкальная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Иностранные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языки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b="0" i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﻿﻿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Компьютерные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мультфильмы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70F2C81-A269-7834-FA78-9007B7DAF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39" y="3956624"/>
            <a:ext cx="3646061" cy="1908105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6E14F005-C457-B8FA-05C7-44BBCEB1F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9089" y="2765329"/>
            <a:ext cx="1653434" cy="1653434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D0EBF64-FD35-7E9C-C4F6-512DB9599F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0206" y="4206684"/>
            <a:ext cx="1407984" cy="140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9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10840E-FB59-C90F-41F9-DFFB910D1D52}"/>
              </a:ext>
            </a:extLst>
          </p:cNvPr>
          <p:cNvSpPr txBox="1"/>
          <p:nvPr/>
        </p:nvSpPr>
        <p:spPr>
          <a:xfrm>
            <a:off x="642551" y="370703"/>
            <a:ext cx="99842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РЕЗУЛЬТАТЫ ОПРОСА</a:t>
            </a:r>
          </a:p>
          <a:p>
            <a:pPr algn="just"/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опросе приняли участие ученики 9-11 классов ГАОУ МО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Долгопрудненская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гимназия»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" descr="Диаграмма ответов в Формах. Вопрос: Пользуетесь ли вы английскими сленговыми словами/выражениями?. Количество ответов: 75 ответов.">
            <a:extLst>
              <a:ext uri="{FF2B5EF4-FFF2-40B4-BE49-F238E27FC236}">
                <a16:creationId xmlns:a16="http://schemas.microsoft.com/office/drawing/2014/main" id="{EC6AF5FC-50AD-1DA9-81B3-326E00D61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51" y="1556578"/>
            <a:ext cx="8890892" cy="3744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96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Диаграмма ответов в Формах. Вопрос: Какими видами сленга вы чаще всего пользуетесь?. Количество ответов: 75 ответов.">
            <a:extLst>
              <a:ext uri="{FF2B5EF4-FFF2-40B4-BE49-F238E27FC236}">
                <a16:creationId xmlns:a16="http://schemas.microsoft.com/office/drawing/2014/main" id="{664CA6F6-7328-8828-A8E3-F7FBBC672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09" y="0"/>
            <a:ext cx="8133695" cy="3478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3" descr="Диаграмма ответов в Формах. Вопрос: Какими сленговыми словами вы чаще всего пользуетесь?. Количество ответов: 75 ответов.">
            <a:extLst>
              <a:ext uri="{FF2B5EF4-FFF2-40B4-BE49-F238E27FC236}">
                <a16:creationId xmlns:a16="http://schemas.microsoft.com/office/drawing/2014/main" id="{12574F94-B0D4-CD94-E003-86D06967F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09" y="3379573"/>
            <a:ext cx="8258375" cy="3478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56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76ED984-9D57-7207-AF7B-75BC32A22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8313" y="0"/>
            <a:ext cx="6522307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87ACA0-32FC-1805-D9E6-5C97FDF40527}"/>
              </a:ext>
            </a:extLst>
          </p:cNvPr>
          <p:cNvSpPr txBox="1"/>
          <p:nvPr/>
        </p:nvSpPr>
        <p:spPr>
          <a:xfrm>
            <a:off x="617838" y="1223319"/>
            <a:ext cx="50044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Обри Дрейк Грэм, более известный как просто Дрейк –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самых успешных рэперов современности. Автор восьми студийных альбомов, обладатель пяти престижных премий Грэмми</a:t>
            </a:r>
            <a:endParaRPr lang="ru-RU" sz="1100" dirty="0">
              <a:effectLst/>
              <a:latin typeface="Helvetica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722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01EF72-0104-7621-AC07-727DB79825FA}"/>
              </a:ext>
            </a:extLst>
          </p:cNvPr>
          <p:cNvSpPr txBox="1"/>
          <p:nvPr/>
        </p:nvSpPr>
        <p:spPr>
          <a:xfrm>
            <a:off x="864973" y="617838"/>
            <a:ext cx="1020668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48740" indent="449580"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ЗАКЛЮЧЕНИЕ: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 algn="just"/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проанализировав вышеперечисленные песни и рассмотрев сленг как стилистический прием , я пришла к выводу , что молодежный сленг стал неотъемлемой частью жизни носителей и изучающих английского языка. Важно отметить , что в связи с развитием компьютерных технологий и социальных сетей понятие сленга занимает особое место в лингвистике и в жизни молодежи, благодаря чему появляется большое количество сленговых выражений , что позволяет изучать разные виды сленга и погружаться в современный иностранный язык через музыку , ток-шоу и другие средства информации.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536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299</TotalTime>
  <Words>538</Words>
  <Application>Microsoft Office PowerPoint</Application>
  <PresentationFormat>Widescreen</PresentationFormat>
  <Paragraphs>94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evmenenko.sofia2007@gmail.com</dc:creator>
  <cp:lastModifiedBy>evmenenko.sofia2007@gmail.com</cp:lastModifiedBy>
  <cp:revision>4</cp:revision>
  <dcterms:created xsi:type="dcterms:W3CDTF">2024-05-11T12:32:26Z</dcterms:created>
  <dcterms:modified xsi:type="dcterms:W3CDTF">2024-05-11T17:33:02Z</dcterms:modified>
</cp:coreProperties>
</file>