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1" r:id="rId3"/>
    <p:sldId id="271" r:id="rId4"/>
    <p:sldId id="257" r:id="rId5"/>
    <p:sldId id="273" r:id="rId6"/>
    <p:sldId id="282" r:id="rId7"/>
    <p:sldId id="272" r:id="rId8"/>
    <p:sldId id="258" r:id="rId9"/>
    <p:sldId id="276" r:id="rId10"/>
    <p:sldId id="259" r:id="rId11"/>
    <p:sldId id="262" r:id="rId12"/>
    <p:sldId id="275" r:id="rId13"/>
    <p:sldId id="260" r:id="rId14"/>
    <p:sldId id="277" r:id="rId15"/>
    <p:sldId id="265" r:id="rId16"/>
  </p:sldIdLst>
  <p:sldSz cx="9144000" cy="58324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C45"/>
    <a:srgbClr val="FF99CC"/>
    <a:srgbClr val="CC66FF"/>
    <a:srgbClr val="FF6699"/>
    <a:srgbClr val="FB9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90"/>
      </p:cViewPr>
      <p:guideLst>
        <p:guide orient="horz" pos="18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3F6BB-6F81-4025-8341-DEAD221B1B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B6D5167D-ACB7-4B43-A7B2-E4A210F54C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Одна основа</a:t>
          </a:r>
        </a:p>
      </dgm:t>
    </dgm:pt>
    <dgm:pt modelId="{98C54DFE-5D08-48C8-B0CC-92BFBDFF249C}" type="parTrans" cxnId="{EE8559BE-8BE0-4473-B5F3-4B75DE74E4EF}">
      <dgm:prSet/>
      <dgm:spPr/>
    </dgm:pt>
    <dgm:pt modelId="{6A589832-2924-426F-BE6C-B69996BC6431}" type="sibTrans" cxnId="{EE8559BE-8BE0-4473-B5F3-4B75DE74E4EF}">
      <dgm:prSet/>
      <dgm:spPr/>
    </dgm:pt>
    <dgm:pt modelId="{867D72E8-A60F-46B9-ADE9-BCC02FD56D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Приставочный</a:t>
          </a:r>
        </a:p>
      </dgm:t>
    </dgm:pt>
    <dgm:pt modelId="{3E7A72D2-FFED-490D-ABA6-397D95EBB6E7}" type="parTrans" cxnId="{5324BDB4-0805-469C-92A4-90916AC0CBED}">
      <dgm:prSet/>
      <dgm:spPr/>
      <dgm:t>
        <a:bodyPr/>
        <a:lstStyle/>
        <a:p>
          <a:endParaRPr lang="ru-RU"/>
        </a:p>
      </dgm:t>
    </dgm:pt>
    <dgm:pt modelId="{7F529B9C-F2AE-4F0D-B36D-D7B45589BC68}" type="sibTrans" cxnId="{5324BDB4-0805-469C-92A4-90916AC0CBED}">
      <dgm:prSet/>
      <dgm:spPr/>
    </dgm:pt>
    <dgm:pt modelId="{410AB147-27C7-43FE-9D7F-31855A6AC4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суффиксальный</a:t>
          </a:r>
        </a:p>
      </dgm:t>
    </dgm:pt>
    <dgm:pt modelId="{B665724D-0A65-4922-BB4B-251C59342928}" type="parTrans" cxnId="{453BAD18-ECB6-44EE-B63C-E2A17F6241B3}">
      <dgm:prSet/>
      <dgm:spPr/>
      <dgm:t>
        <a:bodyPr/>
        <a:lstStyle/>
        <a:p>
          <a:endParaRPr lang="ru-RU"/>
        </a:p>
      </dgm:t>
    </dgm:pt>
    <dgm:pt modelId="{4B1D0296-6291-4F9D-A6CA-C065C1286258}" type="sibTrans" cxnId="{453BAD18-ECB6-44EE-B63C-E2A17F6241B3}">
      <dgm:prSet/>
      <dgm:spPr/>
    </dgm:pt>
    <dgm:pt modelId="{EFC29B1B-C825-4793-83A3-548EDA9782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Бессуфиксный</a:t>
          </a:r>
        </a:p>
      </dgm:t>
    </dgm:pt>
    <dgm:pt modelId="{5063824B-DFBF-4FB8-80B7-5CF2F117C287}" type="parTrans" cxnId="{D9D458C5-2800-4481-8A53-60B7DCD78A08}">
      <dgm:prSet/>
      <dgm:spPr/>
      <dgm:t>
        <a:bodyPr/>
        <a:lstStyle/>
        <a:p>
          <a:endParaRPr lang="ru-RU"/>
        </a:p>
      </dgm:t>
    </dgm:pt>
    <dgm:pt modelId="{75D5C7BA-25A0-4BB7-9EBC-546FC1FC70BC}" type="sibTrans" cxnId="{D9D458C5-2800-4481-8A53-60B7DCD78A08}">
      <dgm:prSet/>
      <dgm:spPr/>
    </dgm:pt>
    <dgm:pt modelId="{A663F922-A426-45A4-8CA4-D567D4DC77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Переход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одной части речи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другую</a:t>
          </a:r>
        </a:p>
      </dgm:t>
    </dgm:pt>
    <dgm:pt modelId="{2EC6C0CA-0727-4131-8EDA-2CA55D595D03}" type="parTrans" cxnId="{B761BABF-7AD2-431C-AF1B-4346DBCBCF83}">
      <dgm:prSet/>
      <dgm:spPr/>
      <dgm:t>
        <a:bodyPr/>
        <a:lstStyle/>
        <a:p>
          <a:endParaRPr lang="ru-RU"/>
        </a:p>
      </dgm:t>
    </dgm:pt>
    <dgm:pt modelId="{8E3FAFD1-51F2-4A88-9D37-975C981856ED}" type="sibTrans" cxnId="{B761BABF-7AD2-431C-AF1B-4346DBCBCF83}">
      <dgm:prSet/>
      <dgm:spPr/>
    </dgm:pt>
    <dgm:pt modelId="{FDE81254-38C4-490B-8C46-B733778A35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Суффиксальный</a:t>
          </a:r>
        </a:p>
      </dgm:t>
    </dgm:pt>
    <dgm:pt modelId="{8F7F6DFC-8BEA-4990-AD91-2B2B769A1FF5}" type="parTrans" cxnId="{F65DEACC-D0A4-4839-B90D-1A2211F0E8E2}">
      <dgm:prSet/>
      <dgm:spPr/>
      <dgm:t>
        <a:bodyPr/>
        <a:lstStyle/>
        <a:p>
          <a:endParaRPr lang="ru-RU"/>
        </a:p>
      </dgm:t>
    </dgm:pt>
    <dgm:pt modelId="{8ED26E5B-C313-4300-9077-8EE48EDF86DF}" type="sibTrans" cxnId="{F65DEACC-D0A4-4839-B90D-1A2211F0E8E2}">
      <dgm:prSet/>
      <dgm:spPr/>
    </dgm:pt>
    <dgm:pt modelId="{1ED0904E-5361-4A09-B4BE-79C0F831033A}" type="pres">
      <dgm:prSet presAssocID="{58B3F6BB-6F81-4025-8341-DEAD221B1B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223A7B-09FA-467A-AB66-7E494BC3B8A9}" type="pres">
      <dgm:prSet presAssocID="{B6D5167D-ACB7-4B43-A7B2-E4A210F54C60}" presName="centerShape" presStyleLbl="node0" presStyleIdx="0" presStyleCnt="1"/>
      <dgm:spPr/>
      <dgm:t>
        <a:bodyPr/>
        <a:lstStyle/>
        <a:p>
          <a:endParaRPr lang="ru-RU"/>
        </a:p>
      </dgm:t>
    </dgm:pt>
    <dgm:pt modelId="{EA331FEE-FB3B-496B-A687-8747443C3002}" type="pres">
      <dgm:prSet presAssocID="{3E7A72D2-FFED-490D-ABA6-397D95EBB6E7}" presName="Name9" presStyleLbl="parChTrans1D2" presStyleIdx="0" presStyleCnt="5"/>
      <dgm:spPr/>
      <dgm:t>
        <a:bodyPr/>
        <a:lstStyle/>
        <a:p>
          <a:endParaRPr lang="ru-RU"/>
        </a:p>
      </dgm:t>
    </dgm:pt>
    <dgm:pt modelId="{E11A3A61-AB49-4343-B36C-462CF3E334F5}" type="pres">
      <dgm:prSet presAssocID="{3E7A72D2-FFED-490D-ABA6-397D95EBB6E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C968699-7312-4E98-88A5-F797F3D9E606}" type="pres">
      <dgm:prSet presAssocID="{867D72E8-A60F-46B9-ADE9-BCC02FD56D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0CAB4-B161-46A4-88FF-DEAD70A06459}" type="pres">
      <dgm:prSet presAssocID="{B665724D-0A65-4922-BB4B-251C59342928}" presName="Name9" presStyleLbl="parChTrans1D2" presStyleIdx="1" presStyleCnt="5"/>
      <dgm:spPr/>
      <dgm:t>
        <a:bodyPr/>
        <a:lstStyle/>
        <a:p>
          <a:endParaRPr lang="ru-RU"/>
        </a:p>
      </dgm:t>
    </dgm:pt>
    <dgm:pt modelId="{B1062628-C5B5-44CA-BB12-A5F1758E4F34}" type="pres">
      <dgm:prSet presAssocID="{B665724D-0A65-4922-BB4B-251C5934292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EDBCDD2-DF38-48AE-A33E-D82FD16BCB97}" type="pres">
      <dgm:prSet presAssocID="{410AB147-27C7-43FE-9D7F-31855A6AC4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A6BBD-A521-4558-B64B-3992B9D63E08}" type="pres">
      <dgm:prSet presAssocID="{5063824B-DFBF-4FB8-80B7-5CF2F117C287}" presName="Name9" presStyleLbl="parChTrans1D2" presStyleIdx="2" presStyleCnt="5"/>
      <dgm:spPr/>
      <dgm:t>
        <a:bodyPr/>
        <a:lstStyle/>
        <a:p>
          <a:endParaRPr lang="ru-RU"/>
        </a:p>
      </dgm:t>
    </dgm:pt>
    <dgm:pt modelId="{CE646F75-6798-4D95-A0D0-D24DD5D1A7D5}" type="pres">
      <dgm:prSet presAssocID="{5063824B-DFBF-4FB8-80B7-5CF2F117C28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A28FF11-AFE7-46CD-95FF-D26E030875C1}" type="pres">
      <dgm:prSet presAssocID="{EFC29B1B-C825-4793-83A3-548EDA9782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9BC50-4144-4B7E-B0ED-A5DB13735A9D}" type="pres">
      <dgm:prSet presAssocID="{2EC6C0CA-0727-4131-8EDA-2CA55D595D03}" presName="Name9" presStyleLbl="parChTrans1D2" presStyleIdx="3" presStyleCnt="5"/>
      <dgm:spPr/>
      <dgm:t>
        <a:bodyPr/>
        <a:lstStyle/>
        <a:p>
          <a:endParaRPr lang="ru-RU"/>
        </a:p>
      </dgm:t>
    </dgm:pt>
    <dgm:pt modelId="{74FA47CB-B1A6-443A-9467-D0C569688B22}" type="pres">
      <dgm:prSet presAssocID="{2EC6C0CA-0727-4131-8EDA-2CA55D595D0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B802AF8-9DE4-4158-AB81-17DCF7884593}" type="pres">
      <dgm:prSet presAssocID="{A663F922-A426-45A4-8CA4-D567D4DC77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64D4-2A5B-4C03-BB10-5244BBD41D50}" type="pres">
      <dgm:prSet presAssocID="{8F7F6DFC-8BEA-4990-AD91-2B2B769A1FF5}" presName="Name9" presStyleLbl="parChTrans1D2" presStyleIdx="4" presStyleCnt="5"/>
      <dgm:spPr/>
      <dgm:t>
        <a:bodyPr/>
        <a:lstStyle/>
        <a:p>
          <a:endParaRPr lang="ru-RU"/>
        </a:p>
      </dgm:t>
    </dgm:pt>
    <dgm:pt modelId="{0C74EB19-5C6E-43F8-B91A-1F9F61099A2D}" type="pres">
      <dgm:prSet presAssocID="{8F7F6DFC-8BEA-4990-AD91-2B2B769A1FF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E389CF8-9A55-4D7E-B804-FF77922F687E}" type="pres">
      <dgm:prSet presAssocID="{FDE81254-38C4-490B-8C46-B733778A35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1D882-8002-4D5E-9571-5E13EC538338}" type="presOf" srcId="{8F7F6DFC-8BEA-4990-AD91-2B2B769A1FF5}" destId="{293064D4-2A5B-4C03-BB10-5244BBD41D50}" srcOrd="0" destOrd="0" presId="urn:microsoft.com/office/officeart/2005/8/layout/radial1"/>
    <dgm:cxn modelId="{453BAD18-ECB6-44EE-B63C-E2A17F6241B3}" srcId="{B6D5167D-ACB7-4B43-A7B2-E4A210F54C60}" destId="{410AB147-27C7-43FE-9D7F-31855A6AC497}" srcOrd="1" destOrd="0" parTransId="{B665724D-0A65-4922-BB4B-251C59342928}" sibTransId="{4B1D0296-6291-4F9D-A6CA-C065C1286258}"/>
    <dgm:cxn modelId="{F32E723D-4DB7-4647-91BB-3824A235FFAD}" type="presOf" srcId="{B665724D-0A65-4922-BB4B-251C59342928}" destId="{B1062628-C5B5-44CA-BB12-A5F1758E4F34}" srcOrd="1" destOrd="0" presId="urn:microsoft.com/office/officeart/2005/8/layout/radial1"/>
    <dgm:cxn modelId="{7E2A2870-FCD0-4D56-BCD1-803212F6BD7D}" type="presOf" srcId="{5063824B-DFBF-4FB8-80B7-5CF2F117C287}" destId="{CE646F75-6798-4D95-A0D0-D24DD5D1A7D5}" srcOrd="1" destOrd="0" presId="urn:microsoft.com/office/officeart/2005/8/layout/radial1"/>
    <dgm:cxn modelId="{9CE2D689-817E-4E31-88A1-F41D63C752CC}" type="presOf" srcId="{8F7F6DFC-8BEA-4990-AD91-2B2B769A1FF5}" destId="{0C74EB19-5C6E-43F8-B91A-1F9F61099A2D}" srcOrd="1" destOrd="0" presId="urn:microsoft.com/office/officeart/2005/8/layout/radial1"/>
    <dgm:cxn modelId="{86DD32AB-8D05-4522-BC9D-B972E46FC55F}" type="presOf" srcId="{3E7A72D2-FFED-490D-ABA6-397D95EBB6E7}" destId="{E11A3A61-AB49-4343-B36C-462CF3E334F5}" srcOrd="1" destOrd="0" presId="urn:microsoft.com/office/officeart/2005/8/layout/radial1"/>
    <dgm:cxn modelId="{236F622D-D33D-43F2-9752-9AEB805F1FFC}" type="presOf" srcId="{A663F922-A426-45A4-8CA4-D567D4DC77B5}" destId="{8B802AF8-9DE4-4158-AB81-17DCF7884593}" srcOrd="0" destOrd="0" presId="urn:microsoft.com/office/officeart/2005/8/layout/radial1"/>
    <dgm:cxn modelId="{5324BDB4-0805-469C-92A4-90916AC0CBED}" srcId="{B6D5167D-ACB7-4B43-A7B2-E4A210F54C60}" destId="{867D72E8-A60F-46B9-ADE9-BCC02FD56D96}" srcOrd="0" destOrd="0" parTransId="{3E7A72D2-FFED-490D-ABA6-397D95EBB6E7}" sibTransId="{7F529B9C-F2AE-4F0D-B36D-D7B45589BC68}"/>
    <dgm:cxn modelId="{EE8559BE-8BE0-4473-B5F3-4B75DE74E4EF}" srcId="{58B3F6BB-6F81-4025-8341-DEAD221B1B99}" destId="{B6D5167D-ACB7-4B43-A7B2-E4A210F54C60}" srcOrd="0" destOrd="0" parTransId="{98C54DFE-5D08-48C8-B0CC-92BFBDFF249C}" sibTransId="{6A589832-2924-426F-BE6C-B69996BC6431}"/>
    <dgm:cxn modelId="{E9ABC2A8-13C7-4634-A2D7-A527F6E9C878}" type="presOf" srcId="{EFC29B1B-C825-4793-83A3-548EDA9782B5}" destId="{2A28FF11-AFE7-46CD-95FF-D26E030875C1}" srcOrd="0" destOrd="0" presId="urn:microsoft.com/office/officeart/2005/8/layout/radial1"/>
    <dgm:cxn modelId="{3AC63564-751E-4285-94F9-EDBE3BDA13E3}" type="presOf" srcId="{2EC6C0CA-0727-4131-8EDA-2CA55D595D03}" destId="{74FA47CB-B1A6-443A-9467-D0C569688B22}" srcOrd="1" destOrd="0" presId="urn:microsoft.com/office/officeart/2005/8/layout/radial1"/>
    <dgm:cxn modelId="{0A71B68E-D504-4A88-9003-B3D55ADA657E}" type="presOf" srcId="{410AB147-27C7-43FE-9D7F-31855A6AC497}" destId="{7EDBCDD2-DF38-48AE-A33E-D82FD16BCB97}" srcOrd="0" destOrd="0" presId="urn:microsoft.com/office/officeart/2005/8/layout/radial1"/>
    <dgm:cxn modelId="{00D41F64-D709-4C67-9D3E-FDE8AF3E46E8}" type="presOf" srcId="{5063824B-DFBF-4FB8-80B7-5CF2F117C287}" destId="{4CBA6BBD-A521-4558-B64B-3992B9D63E08}" srcOrd="0" destOrd="0" presId="urn:microsoft.com/office/officeart/2005/8/layout/radial1"/>
    <dgm:cxn modelId="{58918AD7-EF2C-45AD-BC26-2C8AA0F80A3F}" type="presOf" srcId="{B6D5167D-ACB7-4B43-A7B2-E4A210F54C60}" destId="{13223A7B-09FA-467A-AB66-7E494BC3B8A9}" srcOrd="0" destOrd="0" presId="urn:microsoft.com/office/officeart/2005/8/layout/radial1"/>
    <dgm:cxn modelId="{F56907A6-996A-47E3-9F2D-7CCAC325A82B}" type="presOf" srcId="{867D72E8-A60F-46B9-ADE9-BCC02FD56D96}" destId="{8C968699-7312-4E98-88A5-F797F3D9E606}" srcOrd="0" destOrd="0" presId="urn:microsoft.com/office/officeart/2005/8/layout/radial1"/>
    <dgm:cxn modelId="{F65DEACC-D0A4-4839-B90D-1A2211F0E8E2}" srcId="{B6D5167D-ACB7-4B43-A7B2-E4A210F54C60}" destId="{FDE81254-38C4-490B-8C46-B733778A35A6}" srcOrd="4" destOrd="0" parTransId="{8F7F6DFC-8BEA-4990-AD91-2B2B769A1FF5}" sibTransId="{8ED26E5B-C313-4300-9077-8EE48EDF86DF}"/>
    <dgm:cxn modelId="{583316E8-9CC3-44AD-AD24-10B7A0A39A81}" type="presOf" srcId="{3E7A72D2-FFED-490D-ABA6-397D95EBB6E7}" destId="{EA331FEE-FB3B-496B-A687-8747443C3002}" srcOrd="0" destOrd="0" presId="urn:microsoft.com/office/officeart/2005/8/layout/radial1"/>
    <dgm:cxn modelId="{B761BABF-7AD2-431C-AF1B-4346DBCBCF83}" srcId="{B6D5167D-ACB7-4B43-A7B2-E4A210F54C60}" destId="{A663F922-A426-45A4-8CA4-D567D4DC77B5}" srcOrd="3" destOrd="0" parTransId="{2EC6C0CA-0727-4131-8EDA-2CA55D595D03}" sibTransId="{8E3FAFD1-51F2-4A88-9D37-975C981856ED}"/>
    <dgm:cxn modelId="{D1DD9E6A-6E6A-4BA9-B1F4-DBE0ECE2324B}" type="presOf" srcId="{FDE81254-38C4-490B-8C46-B733778A35A6}" destId="{DE389CF8-9A55-4D7E-B804-FF77922F687E}" srcOrd="0" destOrd="0" presId="urn:microsoft.com/office/officeart/2005/8/layout/radial1"/>
    <dgm:cxn modelId="{19D91B6C-8B3B-479E-A09C-089C47C5CD16}" type="presOf" srcId="{2EC6C0CA-0727-4131-8EDA-2CA55D595D03}" destId="{7429BC50-4144-4B7E-B0ED-A5DB13735A9D}" srcOrd="0" destOrd="0" presId="urn:microsoft.com/office/officeart/2005/8/layout/radial1"/>
    <dgm:cxn modelId="{3DC89163-E78E-4035-B3F5-8758628FC78B}" type="presOf" srcId="{58B3F6BB-6F81-4025-8341-DEAD221B1B99}" destId="{1ED0904E-5361-4A09-B4BE-79C0F831033A}" srcOrd="0" destOrd="0" presId="urn:microsoft.com/office/officeart/2005/8/layout/radial1"/>
    <dgm:cxn modelId="{D9D458C5-2800-4481-8A53-60B7DCD78A08}" srcId="{B6D5167D-ACB7-4B43-A7B2-E4A210F54C60}" destId="{EFC29B1B-C825-4793-83A3-548EDA9782B5}" srcOrd="2" destOrd="0" parTransId="{5063824B-DFBF-4FB8-80B7-5CF2F117C287}" sibTransId="{75D5C7BA-25A0-4BB7-9EBC-546FC1FC70BC}"/>
    <dgm:cxn modelId="{54C87898-D6F9-4F7D-A9A2-3C80EA5688CC}" type="presOf" srcId="{B665724D-0A65-4922-BB4B-251C59342928}" destId="{5790CAB4-B161-46A4-88FF-DEAD70A06459}" srcOrd="0" destOrd="0" presId="urn:microsoft.com/office/officeart/2005/8/layout/radial1"/>
    <dgm:cxn modelId="{AC4F5714-C0BD-431A-AFA5-EDDB07DD4B8B}" type="presParOf" srcId="{1ED0904E-5361-4A09-B4BE-79C0F831033A}" destId="{13223A7B-09FA-467A-AB66-7E494BC3B8A9}" srcOrd="0" destOrd="0" presId="urn:microsoft.com/office/officeart/2005/8/layout/radial1"/>
    <dgm:cxn modelId="{9001D74B-375C-4AF4-A665-01F05655E9FF}" type="presParOf" srcId="{1ED0904E-5361-4A09-B4BE-79C0F831033A}" destId="{EA331FEE-FB3B-496B-A687-8747443C3002}" srcOrd="1" destOrd="0" presId="urn:microsoft.com/office/officeart/2005/8/layout/radial1"/>
    <dgm:cxn modelId="{7DC5AEF1-74AF-45A6-9B43-AAFD8ED75373}" type="presParOf" srcId="{EA331FEE-FB3B-496B-A687-8747443C3002}" destId="{E11A3A61-AB49-4343-B36C-462CF3E334F5}" srcOrd="0" destOrd="0" presId="urn:microsoft.com/office/officeart/2005/8/layout/radial1"/>
    <dgm:cxn modelId="{47BEC8E1-1231-4077-9EE1-094786075AB4}" type="presParOf" srcId="{1ED0904E-5361-4A09-B4BE-79C0F831033A}" destId="{8C968699-7312-4E98-88A5-F797F3D9E606}" srcOrd="2" destOrd="0" presId="urn:microsoft.com/office/officeart/2005/8/layout/radial1"/>
    <dgm:cxn modelId="{ED7F347D-BBD2-4DAF-B9B3-32715F4CBA8C}" type="presParOf" srcId="{1ED0904E-5361-4A09-B4BE-79C0F831033A}" destId="{5790CAB4-B161-46A4-88FF-DEAD70A06459}" srcOrd="3" destOrd="0" presId="urn:microsoft.com/office/officeart/2005/8/layout/radial1"/>
    <dgm:cxn modelId="{6E327449-D402-4458-B747-3A3739C1CD9E}" type="presParOf" srcId="{5790CAB4-B161-46A4-88FF-DEAD70A06459}" destId="{B1062628-C5B5-44CA-BB12-A5F1758E4F34}" srcOrd="0" destOrd="0" presId="urn:microsoft.com/office/officeart/2005/8/layout/radial1"/>
    <dgm:cxn modelId="{59B97E50-A7D4-46AF-B777-0F995890D040}" type="presParOf" srcId="{1ED0904E-5361-4A09-B4BE-79C0F831033A}" destId="{7EDBCDD2-DF38-48AE-A33E-D82FD16BCB97}" srcOrd="4" destOrd="0" presId="urn:microsoft.com/office/officeart/2005/8/layout/radial1"/>
    <dgm:cxn modelId="{03362729-5682-475C-9236-CBC03059C698}" type="presParOf" srcId="{1ED0904E-5361-4A09-B4BE-79C0F831033A}" destId="{4CBA6BBD-A521-4558-B64B-3992B9D63E08}" srcOrd="5" destOrd="0" presId="urn:microsoft.com/office/officeart/2005/8/layout/radial1"/>
    <dgm:cxn modelId="{CEDC27C0-BE87-4ED7-A25B-1228B689A5D2}" type="presParOf" srcId="{4CBA6BBD-A521-4558-B64B-3992B9D63E08}" destId="{CE646F75-6798-4D95-A0D0-D24DD5D1A7D5}" srcOrd="0" destOrd="0" presId="urn:microsoft.com/office/officeart/2005/8/layout/radial1"/>
    <dgm:cxn modelId="{17324C2A-252F-4953-BC83-6C8A5ECF8CF5}" type="presParOf" srcId="{1ED0904E-5361-4A09-B4BE-79C0F831033A}" destId="{2A28FF11-AFE7-46CD-95FF-D26E030875C1}" srcOrd="6" destOrd="0" presId="urn:microsoft.com/office/officeart/2005/8/layout/radial1"/>
    <dgm:cxn modelId="{7E8BC777-EFEF-46D5-AC9C-9BF312D29C27}" type="presParOf" srcId="{1ED0904E-5361-4A09-B4BE-79C0F831033A}" destId="{7429BC50-4144-4B7E-B0ED-A5DB13735A9D}" srcOrd="7" destOrd="0" presId="urn:microsoft.com/office/officeart/2005/8/layout/radial1"/>
    <dgm:cxn modelId="{9F5FF8FC-31F2-4269-8B71-3D6FAA0155F8}" type="presParOf" srcId="{7429BC50-4144-4B7E-B0ED-A5DB13735A9D}" destId="{74FA47CB-B1A6-443A-9467-D0C569688B22}" srcOrd="0" destOrd="0" presId="urn:microsoft.com/office/officeart/2005/8/layout/radial1"/>
    <dgm:cxn modelId="{728F6F75-FC2E-4916-B88E-9123EAB184E6}" type="presParOf" srcId="{1ED0904E-5361-4A09-B4BE-79C0F831033A}" destId="{8B802AF8-9DE4-4158-AB81-17DCF7884593}" srcOrd="8" destOrd="0" presId="urn:microsoft.com/office/officeart/2005/8/layout/radial1"/>
    <dgm:cxn modelId="{A508AD0E-745F-4BD7-AAAC-92D6670BEF7B}" type="presParOf" srcId="{1ED0904E-5361-4A09-B4BE-79C0F831033A}" destId="{293064D4-2A5B-4C03-BB10-5244BBD41D50}" srcOrd="9" destOrd="0" presId="urn:microsoft.com/office/officeart/2005/8/layout/radial1"/>
    <dgm:cxn modelId="{3ACD2EC0-7528-4B75-8934-63DFB16A4E9D}" type="presParOf" srcId="{293064D4-2A5B-4C03-BB10-5244BBD41D50}" destId="{0C74EB19-5C6E-43F8-B91A-1F9F61099A2D}" srcOrd="0" destOrd="0" presId="urn:microsoft.com/office/officeart/2005/8/layout/radial1"/>
    <dgm:cxn modelId="{16758A9B-C7E3-4A89-AD5E-0E171F136EC0}" type="presParOf" srcId="{1ED0904E-5361-4A09-B4BE-79C0F831033A}" destId="{DE389CF8-9A55-4D7E-B804-FF77922F687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E8F5E-D307-463C-9DC6-0E88B69AFB4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A98780E-879D-49A3-BCAB-8BD9154CFE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Две основы</a:t>
          </a:r>
        </a:p>
      </dgm:t>
    </dgm:pt>
    <dgm:pt modelId="{CF9A9C71-FD6C-4372-BE89-F165797358BB}" type="parTrans" cxnId="{F6154260-6BFD-4CD7-940A-5CDF6238F168}">
      <dgm:prSet/>
      <dgm:spPr/>
    </dgm:pt>
    <dgm:pt modelId="{A7D987C8-8B46-4A73-AB02-B71E94A29676}" type="sibTrans" cxnId="{F6154260-6BFD-4CD7-940A-5CDF6238F168}">
      <dgm:prSet/>
      <dgm:spPr/>
    </dgm:pt>
    <dgm:pt modelId="{FD1D5F0C-2353-4BE5-A77B-F7FEAF9F25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слов</a:t>
          </a:r>
        </a:p>
      </dgm:t>
    </dgm:pt>
    <dgm:pt modelId="{F91E9984-D7A6-4745-B1FC-B77C786E0BBC}" type="parTrans" cxnId="{DFF135C7-B166-4B9C-B03C-14482993B031}">
      <dgm:prSet/>
      <dgm:spPr/>
      <dgm:t>
        <a:bodyPr/>
        <a:lstStyle/>
        <a:p>
          <a:endParaRPr lang="ru-RU"/>
        </a:p>
      </dgm:t>
    </dgm:pt>
    <dgm:pt modelId="{07F397A7-7391-4D5C-8C4B-634ED2A1E589}" type="sibTrans" cxnId="{DFF135C7-B166-4B9C-B03C-14482993B031}">
      <dgm:prSet/>
      <dgm:spPr/>
    </dgm:pt>
    <dgm:pt modelId="{BC33686B-B42E-45C7-84D0-2148790CDB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звуков, букв,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частей основ (КВН, ВУЗ,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спецкор)</a:t>
          </a:r>
        </a:p>
      </dgm:t>
    </dgm:pt>
    <dgm:pt modelId="{D680BDF9-24AF-45E7-90C5-313CF8C7000E}" type="parTrans" cxnId="{452BE8C6-1871-470D-806B-96E54DF7C59A}">
      <dgm:prSet/>
      <dgm:spPr/>
      <dgm:t>
        <a:bodyPr/>
        <a:lstStyle/>
        <a:p>
          <a:endParaRPr lang="ru-RU"/>
        </a:p>
      </dgm:t>
    </dgm:pt>
    <dgm:pt modelId="{AF402D60-C422-4ECF-97C2-0DAFB4DB5BDD}" type="sibTrans" cxnId="{452BE8C6-1871-470D-806B-96E54DF7C59A}">
      <dgm:prSet/>
      <dgm:spPr/>
    </dgm:pt>
    <dgm:pt modelId="{72DF6E7D-426D-44C8-B9D4-E848153203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основ</a:t>
          </a:r>
        </a:p>
      </dgm:t>
    </dgm:pt>
    <dgm:pt modelId="{299118A6-6BE8-4A1D-808A-DD6D2D2DD247}" type="parTrans" cxnId="{389D4DD7-54B9-42EE-9258-7041D37BB6AF}">
      <dgm:prSet/>
      <dgm:spPr/>
      <dgm:t>
        <a:bodyPr/>
        <a:lstStyle/>
        <a:p>
          <a:endParaRPr lang="ru-RU"/>
        </a:p>
      </dgm:t>
    </dgm:pt>
    <dgm:pt modelId="{3B4896BF-1810-4AD0-A73E-904D6EE354C8}" type="sibTrans" cxnId="{389D4DD7-54B9-42EE-9258-7041D37BB6AF}">
      <dgm:prSet/>
      <dgm:spPr/>
    </dgm:pt>
    <dgm:pt modelId="{4294F197-9488-4C9D-A4E2-13793346D750}" type="pres">
      <dgm:prSet presAssocID="{016E8F5E-D307-463C-9DC6-0E88B69AFB4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A70F9-6234-4402-955D-6F297F31898C}" type="pres">
      <dgm:prSet presAssocID="{2A98780E-879D-49A3-BCAB-8BD9154CFE76}" presName="centerShape" presStyleLbl="node0" presStyleIdx="0" presStyleCnt="1"/>
      <dgm:spPr/>
      <dgm:t>
        <a:bodyPr/>
        <a:lstStyle/>
        <a:p>
          <a:endParaRPr lang="ru-RU"/>
        </a:p>
      </dgm:t>
    </dgm:pt>
    <dgm:pt modelId="{49F31313-4F6B-4411-810E-F51A2E8B3014}" type="pres">
      <dgm:prSet presAssocID="{F91E9984-D7A6-4745-B1FC-B77C786E0BBC}" presName="Name9" presStyleLbl="parChTrans1D2" presStyleIdx="0" presStyleCnt="3"/>
      <dgm:spPr/>
      <dgm:t>
        <a:bodyPr/>
        <a:lstStyle/>
        <a:p>
          <a:endParaRPr lang="ru-RU"/>
        </a:p>
      </dgm:t>
    </dgm:pt>
    <dgm:pt modelId="{5A7E3C3B-B00F-497D-BC05-41DCFEF946F6}" type="pres">
      <dgm:prSet presAssocID="{F91E9984-D7A6-4745-B1FC-B77C786E0BB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868CBCE-8E05-4959-A5E9-3BDC23F544AF}" type="pres">
      <dgm:prSet presAssocID="{FD1D5F0C-2353-4BE5-A77B-F7FEAF9F25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0EDF4-6487-44F4-9569-0AE8D41BF34B}" type="pres">
      <dgm:prSet presAssocID="{D680BDF9-24AF-45E7-90C5-313CF8C7000E}" presName="Name9" presStyleLbl="parChTrans1D2" presStyleIdx="1" presStyleCnt="3"/>
      <dgm:spPr/>
      <dgm:t>
        <a:bodyPr/>
        <a:lstStyle/>
        <a:p>
          <a:endParaRPr lang="ru-RU"/>
        </a:p>
      </dgm:t>
    </dgm:pt>
    <dgm:pt modelId="{C37859D9-C0DF-4411-8A5E-70DE7B9241D4}" type="pres">
      <dgm:prSet presAssocID="{D680BDF9-24AF-45E7-90C5-313CF8C7000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F207283-6509-4CA3-BD3B-AFDB4DE3F9F3}" type="pres">
      <dgm:prSet presAssocID="{BC33686B-B42E-45C7-84D0-2148790CDB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C573F-C42E-4B56-9D8E-89766B29841C}" type="pres">
      <dgm:prSet presAssocID="{299118A6-6BE8-4A1D-808A-DD6D2D2DD247}" presName="Name9" presStyleLbl="parChTrans1D2" presStyleIdx="2" presStyleCnt="3"/>
      <dgm:spPr/>
      <dgm:t>
        <a:bodyPr/>
        <a:lstStyle/>
        <a:p>
          <a:endParaRPr lang="ru-RU"/>
        </a:p>
      </dgm:t>
    </dgm:pt>
    <dgm:pt modelId="{533600AA-6983-4167-88BE-E294A1925B19}" type="pres">
      <dgm:prSet presAssocID="{299118A6-6BE8-4A1D-808A-DD6D2D2DD24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3B71D8A-D31B-4F49-AD4A-5EC06C5E9BAC}" type="pres">
      <dgm:prSet presAssocID="{72DF6E7D-426D-44C8-B9D4-E848153203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F298E-17D0-494A-B740-C1305CB8C782}" type="presOf" srcId="{F91E9984-D7A6-4745-B1FC-B77C786E0BBC}" destId="{5A7E3C3B-B00F-497D-BC05-41DCFEF946F6}" srcOrd="1" destOrd="0" presId="urn:microsoft.com/office/officeart/2005/8/layout/radial1"/>
    <dgm:cxn modelId="{4DDA1253-2F29-4880-8DC9-19D8CE5109C9}" type="presOf" srcId="{F91E9984-D7A6-4745-B1FC-B77C786E0BBC}" destId="{49F31313-4F6B-4411-810E-F51A2E8B3014}" srcOrd="0" destOrd="0" presId="urn:microsoft.com/office/officeart/2005/8/layout/radial1"/>
    <dgm:cxn modelId="{DFF135C7-B166-4B9C-B03C-14482993B031}" srcId="{2A98780E-879D-49A3-BCAB-8BD9154CFE76}" destId="{FD1D5F0C-2353-4BE5-A77B-F7FEAF9F2526}" srcOrd="0" destOrd="0" parTransId="{F91E9984-D7A6-4745-B1FC-B77C786E0BBC}" sibTransId="{07F397A7-7391-4D5C-8C4B-634ED2A1E589}"/>
    <dgm:cxn modelId="{73F66D7C-5930-4073-9972-295791B3A9EB}" type="presOf" srcId="{016E8F5E-D307-463C-9DC6-0E88B69AFB45}" destId="{4294F197-9488-4C9D-A4E2-13793346D750}" srcOrd="0" destOrd="0" presId="urn:microsoft.com/office/officeart/2005/8/layout/radial1"/>
    <dgm:cxn modelId="{F6154260-6BFD-4CD7-940A-5CDF6238F168}" srcId="{016E8F5E-D307-463C-9DC6-0E88B69AFB45}" destId="{2A98780E-879D-49A3-BCAB-8BD9154CFE76}" srcOrd="0" destOrd="0" parTransId="{CF9A9C71-FD6C-4372-BE89-F165797358BB}" sibTransId="{A7D987C8-8B46-4A73-AB02-B71E94A29676}"/>
    <dgm:cxn modelId="{0289AA03-A755-4A03-988D-B34C2C143B0E}" type="presOf" srcId="{72DF6E7D-426D-44C8-B9D4-E848153203F2}" destId="{23B71D8A-D31B-4F49-AD4A-5EC06C5E9BAC}" srcOrd="0" destOrd="0" presId="urn:microsoft.com/office/officeart/2005/8/layout/radial1"/>
    <dgm:cxn modelId="{A2B3D931-DCA9-4957-903F-91BF0FB5A957}" type="presOf" srcId="{FD1D5F0C-2353-4BE5-A77B-F7FEAF9F2526}" destId="{D868CBCE-8E05-4959-A5E9-3BDC23F544AF}" srcOrd="0" destOrd="0" presId="urn:microsoft.com/office/officeart/2005/8/layout/radial1"/>
    <dgm:cxn modelId="{389D4DD7-54B9-42EE-9258-7041D37BB6AF}" srcId="{2A98780E-879D-49A3-BCAB-8BD9154CFE76}" destId="{72DF6E7D-426D-44C8-B9D4-E848153203F2}" srcOrd="2" destOrd="0" parTransId="{299118A6-6BE8-4A1D-808A-DD6D2D2DD247}" sibTransId="{3B4896BF-1810-4AD0-A73E-904D6EE354C8}"/>
    <dgm:cxn modelId="{E98FDC51-5FAC-48E5-8A53-323509A29F2A}" type="presOf" srcId="{D680BDF9-24AF-45E7-90C5-313CF8C7000E}" destId="{C37859D9-C0DF-4411-8A5E-70DE7B9241D4}" srcOrd="1" destOrd="0" presId="urn:microsoft.com/office/officeart/2005/8/layout/radial1"/>
    <dgm:cxn modelId="{E5BE0A87-BDE6-4671-96B1-C1C7F992A25F}" type="presOf" srcId="{D680BDF9-24AF-45E7-90C5-313CF8C7000E}" destId="{0A90EDF4-6487-44F4-9569-0AE8D41BF34B}" srcOrd="0" destOrd="0" presId="urn:microsoft.com/office/officeart/2005/8/layout/radial1"/>
    <dgm:cxn modelId="{B196F5B6-16BE-4295-9A3B-0DEC45C16759}" type="presOf" srcId="{2A98780E-879D-49A3-BCAB-8BD9154CFE76}" destId="{28BA70F9-6234-4402-955D-6F297F31898C}" srcOrd="0" destOrd="0" presId="urn:microsoft.com/office/officeart/2005/8/layout/radial1"/>
    <dgm:cxn modelId="{2132B87F-40F8-4780-834D-C539AF20923A}" type="presOf" srcId="{299118A6-6BE8-4A1D-808A-DD6D2D2DD247}" destId="{533600AA-6983-4167-88BE-E294A1925B19}" srcOrd="1" destOrd="0" presId="urn:microsoft.com/office/officeart/2005/8/layout/radial1"/>
    <dgm:cxn modelId="{09FAF77A-338A-402A-833D-CB2D12A62CE3}" type="presOf" srcId="{299118A6-6BE8-4A1D-808A-DD6D2D2DD247}" destId="{CC4C573F-C42E-4B56-9D8E-89766B29841C}" srcOrd="0" destOrd="0" presId="urn:microsoft.com/office/officeart/2005/8/layout/radial1"/>
    <dgm:cxn modelId="{D2474EAE-835B-4085-8C8A-22C09035D646}" type="presOf" srcId="{BC33686B-B42E-45C7-84D0-2148790CDB93}" destId="{8F207283-6509-4CA3-BD3B-AFDB4DE3F9F3}" srcOrd="0" destOrd="0" presId="urn:microsoft.com/office/officeart/2005/8/layout/radial1"/>
    <dgm:cxn modelId="{452BE8C6-1871-470D-806B-96E54DF7C59A}" srcId="{2A98780E-879D-49A3-BCAB-8BD9154CFE76}" destId="{BC33686B-B42E-45C7-84D0-2148790CDB93}" srcOrd="1" destOrd="0" parTransId="{D680BDF9-24AF-45E7-90C5-313CF8C7000E}" sibTransId="{AF402D60-C422-4ECF-97C2-0DAFB4DB5BDD}"/>
    <dgm:cxn modelId="{01E96CDD-DC55-4487-930E-602857F4F709}" type="presParOf" srcId="{4294F197-9488-4C9D-A4E2-13793346D750}" destId="{28BA70F9-6234-4402-955D-6F297F31898C}" srcOrd="0" destOrd="0" presId="urn:microsoft.com/office/officeart/2005/8/layout/radial1"/>
    <dgm:cxn modelId="{85954BF3-F71A-467B-9C15-4607B469C088}" type="presParOf" srcId="{4294F197-9488-4C9D-A4E2-13793346D750}" destId="{49F31313-4F6B-4411-810E-F51A2E8B3014}" srcOrd="1" destOrd="0" presId="urn:microsoft.com/office/officeart/2005/8/layout/radial1"/>
    <dgm:cxn modelId="{1440D2E5-9C07-463F-BDE2-BC0FA2C8AD06}" type="presParOf" srcId="{49F31313-4F6B-4411-810E-F51A2E8B3014}" destId="{5A7E3C3B-B00F-497D-BC05-41DCFEF946F6}" srcOrd="0" destOrd="0" presId="urn:microsoft.com/office/officeart/2005/8/layout/radial1"/>
    <dgm:cxn modelId="{12D92339-2030-450E-818E-6AC8B5B73F47}" type="presParOf" srcId="{4294F197-9488-4C9D-A4E2-13793346D750}" destId="{D868CBCE-8E05-4959-A5E9-3BDC23F544AF}" srcOrd="2" destOrd="0" presId="urn:microsoft.com/office/officeart/2005/8/layout/radial1"/>
    <dgm:cxn modelId="{85FB334E-CDAC-40E2-9903-FD8C4BF3F89E}" type="presParOf" srcId="{4294F197-9488-4C9D-A4E2-13793346D750}" destId="{0A90EDF4-6487-44F4-9569-0AE8D41BF34B}" srcOrd="3" destOrd="0" presId="urn:microsoft.com/office/officeart/2005/8/layout/radial1"/>
    <dgm:cxn modelId="{B0447916-BD32-4750-9933-1F35622C5BFD}" type="presParOf" srcId="{0A90EDF4-6487-44F4-9569-0AE8D41BF34B}" destId="{C37859D9-C0DF-4411-8A5E-70DE7B9241D4}" srcOrd="0" destOrd="0" presId="urn:microsoft.com/office/officeart/2005/8/layout/radial1"/>
    <dgm:cxn modelId="{26D5BF62-F499-4832-8727-398C00D8BC7A}" type="presParOf" srcId="{4294F197-9488-4C9D-A4E2-13793346D750}" destId="{8F207283-6509-4CA3-BD3B-AFDB4DE3F9F3}" srcOrd="4" destOrd="0" presId="urn:microsoft.com/office/officeart/2005/8/layout/radial1"/>
    <dgm:cxn modelId="{DF7B380B-93E9-446A-9CE5-5F9FC223ECE2}" type="presParOf" srcId="{4294F197-9488-4C9D-A4E2-13793346D750}" destId="{CC4C573F-C42E-4B56-9D8E-89766B29841C}" srcOrd="5" destOrd="0" presId="urn:microsoft.com/office/officeart/2005/8/layout/radial1"/>
    <dgm:cxn modelId="{14BB7D3D-FB2A-426D-83F9-C6983D37885F}" type="presParOf" srcId="{CC4C573F-C42E-4B56-9D8E-89766B29841C}" destId="{533600AA-6983-4167-88BE-E294A1925B19}" srcOrd="0" destOrd="0" presId="urn:microsoft.com/office/officeart/2005/8/layout/radial1"/>
    <dgm:cxn modelId="{B9E00438-38E0-495A-8A2D-F7C15398C2E6}" type="presParOf" srcId="{4294F197-9488-4C9D-A4E2-13793346D750}" destId="{23B71D8A-D31B-4F49-AD4A-5EC06C5E9BA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23A7B-09FA-467A-AB66-7E494BC3B8A9}">
      <dsp:nvSpPr>
        <dsp:cNvPr id="0" name=""/>
        <dsp:cNvSpPr/>
      </dsp:nvSpPr>
      <dsp:spPr>
        <a:xfrm>
          <a:off x="1339963" y="1400114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Одна основа</a:t>
          </a:r>
        </a:p>
      </dsp:txBody>
      <dsp:txXfrm>
        <a:off x="1495926" y="1556077"/>
        <a:ext cx="753059" cy="753059"/>
      </dsp:txXfrm>
    </dsp:sp>
    <dsp:sp modelId="{EA331FEE-FB3B-496B-A687-8747443C3002}">
      <dsp:nvSpPr>
        <dsp:cNvPr id="0" name=""/>
        <dsp:cNvSpPr/>
      </dsp:nvSpPr>
      <dsp:spPr>
        <a:xfrm rot="16200000">
          <a:off x="1711785" y="1213849"/>
          <a:ext cx="321341" cy="51188"/>
        </a:xfrm>
        <a:custGeom>
          <a:avLst/>
          <a:gdLst/>
          <a:ahLst/>
          <a:cxnLst/>
          <a:rect l="0" t="0" r="0" b="0"/>
          <a:pathLst>
            <a:path>
              <a:moveTo>
                <a:pt x="0" y="25594"/>
              </a:moveTo>
              <a:lnTo>
                <a:pt x="321341" y="25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4422" y="1231410"/>
        <a:ext cx="16067" cy="16067"/>
      </dsp:txXfrm>
    </dsp:sp>
    <dsp:sp modelId="{8C968699-7312-4E98-88A5-F797F3D9E606}">
      <dsp:nvSpPr>
        <dsp:cNvPr id="0" name=""/>
        <dsp:cNvSpPr/>
      </dsp:nvSpPr>
      <dsp:spPr>
        <a:xfrm>
          <a:off x="1339963" y="13787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Приставочный</a:t>
          </a:r>
        </a:p>
      </dsp:txBody>
      <dsp:txXfrm>
        <a:off x="1495926" y="169750"/>
        <a:ext cx="753059" cy="753059"/>
      </dsp:txXfrm>
    </dsp:sp>
    <dsp:sp modelId="{5790CAB4-B161-46A4-88FF-DEAD70A06459}">
      <dsp:nvSpPr>
        <dsp:cNvPr id="0" name=""/>
        <dsp:cNvSpPr/>
      </dsp:nvSpPr>
      <dsp:spPr>
        <a:xfrm rot="20520000">
          <a:off x="2371023" y="1692813"/>
          <a:ext cx="321341" cy="51188"/>
        </a:xfrm>
        <a:custGeom>
          <a:avLst/>
          <a:gdLst/>
          <a:ahLst/>
          <a:cxnLst/>
          <a:rect l="0" t="0" r="0" b="0"/>
          <a:pathLst>
            <a:path>
              <a:moveTo>
                <a:pt x="0" y="25594"/>
              </a:moveTo>
              <a:lnTo>
                <a:pt x="321341" y="25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3660" y="1710374"/>
        <a:ext cx="16067" cy="16067"/>
      </dsp:txXfrm>
    </dsp:sp>
    <dsp:sp modelId="{7EDBCDD2-DF38-48AE-A33E-D82FD16BCB97}">
      <dsp:nvSpPr>
        <dsp:cNvPr id="0" name=""/>
        <dsp:cNvSpPr/>
      </dsp:nvSpPr>
      <dsp:spPr>
        <a:xfrm>
          <a:off x="2658438" y="971716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суффиксальный</a:t>
          </a:r>
        </a:p>
      </dsp:txBody>
      <dsp:txXfrm>
        <a:off x="2814401" y="1127679"/>
        <a:ext cx="753059" cy="753059"/>
      </dsp:txXfrm>
    </dsp:sp>
    <dsp:sp modelId="{4CBA6BBD-A521-4558-B64B-3992B9D63E08}">
      <dsp:nvSpPr>
        <dsp:cNvPr id="0" name=""/>
        <dsp:cNvSpPr/>
      </dsp:nvSpPr>
      <dsp:spPr>
        <a:xfrm rot="3240000">
          <a:off x="2119217" y="2467794"/>
          <a:ext cx="321341" cy="51188"/>
        </a:xfrm>
        <a:custGeom>
          <a:avLst/>
          <a:gdLst/>
          <a:ahLst/>
          <a:cxnLst/>
          <a:rect l="0" t="0" r="0" b="0"/>
          <a:pathLst>
            <a:path>
              <a:moveTo>
                <a:pt x="0" y="25594"/>
              </a:moveTo>
              <a:lnTo>
                <a:pt x="321341" y="25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71854" y="2485354"/>
        <a:ext cx="16067" cy="16067"/>
      </dsp:txXfrm>
    </dsp:sp>
    <dsp:sp modelId="{2A28FF11-AFE7-46CD-95FF-D26E030875C1}">
      <dsp:nvSpPr>
        <dsp:cNvPr id="0" name=""/>
        <dsp:cNvSpPr/>
      </dsp:nvSpPr>
      <dsp:spPr>
        <a:xfrm>
          <a:off x="2154826" y="2521676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Бессуфиксный</a:t>
          </a:r>
        </a:p>
      </dsp:txBody>
      <dsp:txXfrm>
        <a:off x="2310789" y="2677639"/>
        <a:ext cx="753059" cy="753059"/>
      </dsp:txXfrm>
    </dsp:sp>
    <dsp:sp modelId="{7429BC50-4144-4B7E-B0ED-A5DB13735A9D}">
      <dsp:nvSpPr>
        <dsp:cNvPr id="0" name=""/>
        <dsp:cNvSpPr/>
      </dsp:nvSpPr>
      <dsp:spPr>
        <a:xfrm rot="7560000">
          <a:off x="1304354" y="2467794"/>
          <a:ext cx="321341" cy="51188"/>
        </a:xfrm>
        <a:custGeom>
          <a:avLst/>
          <a:gdLst/>
          <a:ahLst/>
          <a:cxnLst/>
          <a:rect l="0" t="0" r="0" b="0"/>
          <a:pathLst>
            <a:path>
              <a:moveTo>
                <a:pt x="0" y="25594"/>
              </a:moveTo>
              <a:lnTo>
                <a:pt x="321341" y="25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56991" y="2485354"/>
        <a:ext cx="16067" cy="16067"/>
      </dsp:txXfrm>
    </dsp:sp>
    <dsp:sp modelId="{8B802AF8-9DE4-4158-AB81-17DCF7884593}">
      <dsp:nvSpPr>
        <dsp:cNvPr id="0" name=""/>
        <dsp:cNvSpPr/>
      </dsp:nvSpPr>
      <dsp:spPr>
        <a:xfrm>
          <a:off x="525101" y="2521676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Переход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одной части речи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другую</a:t>
          </a:r>
        </a:p>
      </dsp:txBody>
      <dsp:txXfrm>
        <a:off x="681064" y="2677639"/>
        <a:ext cx="753059" cy="753059"/>
      </dsp:txXfrm>
    </dsp:sp>
    <dsp:sp modelId="{293064D4-2A5B-4C03-BB10-5244BBD41D50}">
      <dsp:nvSpPr>
        <dsp:cNvPr id="0" name=""/>
        <dsp:cNvSpPr/>
      </dsp:nvSpPr>
      <dsp:spPr>
        <a:xfrm rot="11880000">
          <a:off x="1052548" y="1692813"/>
          <a:ext cx="321341" cy="51188"/>
        </a:xfrm>
        <a:custGeom>
          <a:avLst/>
          <a:gdLst/>
          <a:ahLst/>
          <a:cxnLst/>
          <a:rect l="0" t="0" r="0" b="0"/>
          <a:pathLst>
            <a:path>
              <a:moveTo>
                <a:pt x="0" y="25594"/>
              </a:moveTo>
              <a:lnTo>
                <a:pt x="321341" y="25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205185" y="1710374"/>
        <a:ext cx="16067" cy="16067"/>
      </dsp:txXfrm>
    </dsp:sp>
    <dsp:sp modelId="{DE389CF8-9A55-4D7E-B804-FF77922F687E}">
      <dsp:nvSpPr>
        <dsp:cNvPr id="0" name=""/>
        <dsp:cNvSpPr/>
      </dsp:nvSpPr>
      <dsp:spPr>
        <a:xfrm>
          <a:off x="21488" y="971716"/>
          <a:ext cx="1064985" cy="106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Суффиксальный</a:t>
          </a:r>
        </a:p>
      </dsp:txBody>
      <dsp:txXfrm>
        <a:off x="177451" y="1127679"/>
        <a:ext cx="753059" cy="753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A70F9-6234-4402-955D-6F297F31898C}">
      <dsp:nvSpPr>
        <dsp:cNvPr id="0" name=""/>
        <dsp:cNvSpPr/>
      </dsp:nvSpPr>
      <dsp:spPr>
        <a:xfrm>
          <a:off x="1446367" y="1891580"/>
          <a:ext cx="1267854" cy="1267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Две основы</a:t>
          </a:r>
        </a:p>
      </dsp:txBody>
      <dsp:txXfrm>
        <a:off x="1632040" y="2077253"/>
        <a:ext cx="896508" cy="896508"/>
      </dsp:txXfrm>
    </dsp:sp>
    <dsp:sp modelId="{49F31313-4F6B-4411-810E-F51A2E8B3014}">
      <dsp:nvSpPr>
        <dsp:cNvPr id="0" name=""/>
        <dsp:cNvSpPr/>
      </dsp:nvSpPr>
      <dsp:spPr>
        <a:xfrm rot="16200000">
          <a:off x="1888535" y="1672396"/>
          <a:ext cx="38351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51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70706" y="1690234"/>
        <a:ext cx="19175" cy="19175"/>
      </dsp:txXfrm>
    </dsp:sp>
    <dsp:sp modelId="{D868CBCE-8E05-4959-A5E9-3BDC23F544AF}">
      <dsp:nvSpPr>
        <dsp:cNvPr id="0" name=""/>
        <dsp:cNvSpPr/>
      </dsp:nvSpPr>
      <dsp:spPr>
        <a:xfrm>
          <a:off x="1446367" y="240208"/>
          <a:ext cx="1267854" cy="1267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слов</a:t>
          </a:r>
        </a:p>
      </dsp:txBody>
      <dsp:txXfrm>
        <a:off x="1632040" y="425881"/>
        <a:ext cx="896508" cy="896508"/>
      </dsp:txXfrm>
    </dsp:sp>
    <dsp:sp modelId="{0A90EDF4-6487-44F4-9569-0AE8D41BF34B}">
      <dsp:nvSpPr>
        <dsp:cNvPr id="0" name=""/>
        <dsp:cNvSpPr/>
      </dsp:nvSpPr>
      <dsp:spPr>
        <a:xfrm rot="1800000">
          <a:off x="2603600" y="2910925"/>
          <a:ext cx="38351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51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5771" y="2928763"/>
        <a:ext cx="19175" cy="19175"/>
      </dsp:txXfrm>
    </dsp:sp>
    <dsp:sp modelId="{8F207283-6509-4CA3-BD3B-AFDB4DE3F9F3}">
      <dsp:nvSpPr>
        <dsp:cNvPr id="0" name=""/>
        <dsp:cNvSpPr/>
      </dsp:nvSpPr>
      <dsp:spPr>
        <a:xfrm>
          <a:off x="2876497" y="2717267"/>
          <a:ext cx="1267854" cy="1267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звуков, букв,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частей основ (КВН, ВУЗ,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спецкор)</a:t>
          </a:r>
        </a:p>
      </dsp:txBody>
      <dsp:txXfrm>
        <a:off x="3062170" y="2902940"/>
        <a:ext cx="896508" cy="896508"/>
      </dsp:txXfrm>
    </dsp:sp>
    <dsp:sp modelId="{CC4C573F-C42E-4B56-9D8E-89766B29841C}">
      <dsp:nvSpPr>
        <dsp:cNvPr id="0" name=""/>
        <dsp:cNvSpPr/>
      </dsp:nvSpPr>
      <dsp:spPr>
        <a:xfrm rot="9000000">
          <a:off x="1173470" y="2910925"/>
          <a:ext cx="383518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518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355641" y="2928763"/>
        <a:ext cx="19175" cy="19175"/>
      </dsp:txXfrm>
    </dsp:sp>
    <dsp:sp modelId="{23B71D8A-D31B-4F49-AD4A-5EC06C5E9BAC}">
      <dsp:nvSpPr>
        <dsp:cNvPr id="0" name=""/>
        <dsp:cNvSpPr/>
      </dsp:nvSpPr>
      <dsp:spPr>
        <a:xfrm>
          <a:off x="16237" y="2717267"/>
          <a:ext cx="1267854" cy="1267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Соединение основ</a:t>
          </a:r>
        </a:p>
      </dsp:txBody>
      <dsp:txXfrm>
        <a:off x="201910" y="2902940"/>
        <a:ext cx="896508" cy="89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2F1DD-0EF2-4CF0-B826-C465129248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143000"/>
            <a:ext cx="4838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EFD9-343B-445F-94F8-AE69488A3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3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EFD9-343B-445F-94F8-AE69488A37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9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b="2600"/>
          <a:stretch>
            <a:fillRect/>
          </a:stretch>
        </p:blipFill>
        <p:spPr bwMode="auto">
          <a:xfrm>
            <a:off x="0" y="0"/>
            <a:ext cx="9144000" cy="5832475"/>
          </a:xfrm>
          <a:prstGeom prst="frame">
            <a:avLst>
              <a:gd name="adj1" fmla="val 33803"/>
            </a:avLst>
          </a:prstGeom>
          <a:noFill/>
          <a:effectLst>
            <a:softEdge rad="635000"/>
          </a:effectLst>
        </p:spPr>
      </p:pic>
      <p:pic>
        <p:nvPicPr>
          <p:cNvPr id="31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5400000">
            <a:off x="2167638" y="3254674"/>
            <a:ext cx="879616" cy="3929072"/>
          </a:xfrm>
          <a:prstGeom prst="rect">
            <a:avLst/>
          </a:prstGeom>
          <a:noFill/>
        </p:spPr>
      </p:pic>
      <p:pic>
        <p:nvPicPr>
          <p:cNvPr id="32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5400000">
            <a:off x="6096729" y="3254675"/>
            <a:ext cx="879616" cy="3929072"/>
          </a:xfrm>
          <a:prstGeom prst="rect">
            <a:avLst/>
          </a:prstGeom>
          <a:noFill/>
        </p:spPr>
      </p:pic>
      <p:pic>
        <p:nvPicPr>
          <p:cNvPr id="33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>
            <a:off x="8143901" y="810051"/>
            <a:ext cx="775709" cy="4455374"/>
          </a:xfrm>
          <a:prstGeom prst="rect">
            <a:avLst/>
          </a:prstGeom>
          <a:noFill/>
        </p:spPr>
      </p:pic>
      <p:pic>
        <p:nvPicPr>
          <p:cNvPr id="30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214283" y="810051"/>
            <a:ext cx="775709" cy="4455374"/>
          </a:xfrm>
          <a:prstGeom prst="rect">
            <a:avLst/>
          </a:prstGeom>
          <a:noFill/>
        </p:spPr>
      </p:pic>
      <p:pic>
        <p:nvPicPr>
          <p:cNvPr id="27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6200000">
            <a:off x="2167639" y="-1281727"/>
            <a:ext cx="879616" cy="3929072"/>
          </a:xfrm>
          <a:prstGeom prst="rect">
            <a:avLst/>
          </a:prstGeom>
          <a:noFill/>
        </p:spPr>
      </p:pic>
      <p:pic>
        <p:nvPicPr>
          <p:cNvPr id="28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6200000">
            <a:off x="6096728" y="-1281727"/>
            <a:ext cx="879616" cy="3929072"/>
          </a:xfrm>
          <a:prstGeom prst="rect">
            <a:avLst/>
          </a:prstGeom>
          <a:noFill/>
        </p:spPr>
      </p:pic>
      <p:pic>
        <p:nvPicPr>
          <p:cNvPr id="23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l="48437" b="16128"/>
          <a:stretch>
            <a:fillRect/>
          </a:stretch>
        </p:blipFill>
        <p:spPr bwMode="auto">
          <a:xfrm>
            <a:off x="4353058" y="567030"/>
            <a:ext cx="4790942" cy="5103451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9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832475"/>
          </a:xfrm>
          <a:prstGeom prst="frame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" y="243001"/>
            <a:ext cx="635581" cy="5589474"/>
          </a:xfrm>
          <a:prstGeom prst="rect">
            <a:avLst/>
          </a:prstGeom>
          <a:noFill/>
        </p:spPr>
      </p:pic>
      <p:pic>
        <p:nvPicPr>
          <p:cNvPr id="15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6426205" y="3186116"/>
            <a:ext cx="720717" cy="4572001"/>
          </a:xfrm>
          <a:prstGeom prst="rect">
            <a:avLst/>
          </a:prstGeom>
          <a:noFill/>
        </p:spPr>
      </p:pic>
      <p:pic>
        <p:nvPicPr>
          <p:cNvPr id="16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2068493" y="3186109"/>
            <a:ext cx="720717" cy="4572015"/>
          </a:xfrm>
          <a:prstGeom prst="rect">
            <a:avLst/>
          </a:prstGeom>
          <a:noFill/>
        </p:spPr>
      </p:pic>
      <p:pic>
        <p:nvPicPr>
          <p:cNvPr id="17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8517630" y="161994"/>
            <a:ext cx="626370" cy="5670481"/>
          </a:xfrm>
          <a:prstGeom prst="rect">
            <a:avLst/>
          </a:prstGeom>
          <a:noFill/>
        </p:spPr>
      </p:pic>
      <p:pic>
        <p:nvPicPr>
          <p:cNvPr id="12290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1925643" y="-1925641"/>
            <a:ext cx="720717" cy="4572001"/>
          </a:xfrm>
          <a:prstGeom prst="rect">
            <a:avLst/>
          </a:prstGeom>
          <a:noFill/>
        </p:spPr>
      </p:pic>
      <p:pic>
        <p:nvPicPr>
          <p:cNvPr id="11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6283335" y="-1925647"/>
            <a:ext cx="720717" cy="457201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3570"/>
            <a:ext cx="8229600" cy="97207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60912"/>
            <a:ext cx="8229600" cy="38491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405841"/>
            <a:ext cx="2133600" cy="310526"/>
          </a:xfrm>
          <a:prstGeom prst="rect">
            <a:avLst/>
          </a:prstGeom>
        </p:spPr>
        <p:txBody>
          <a:bodyPr/>
          <a:lstStyle/>
          <a:p>
            <a:fld id="{D85B5D5E-A244-4DE7-9511-75408EFDF3B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405841"/>
            <a:ext cx="2895600" cy="31052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405841"/>
            <a:ext cx="2133600" cy="310526"/>
          </a:xfrm>
          <a:prstGeom prst="rect">
            <a:avLst/>
          </a:prstGeom>
        </p:spPr>
        <p:txBody>
          <a:bodyPr/>
          <a:lstStyle/>
          <a:p>
            <a:fld id="{C369ADFD-14D6-43E8-9340-47F56106C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514"/>
            <a:ext cx="2057400" cy="373170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514"/>
            <a:ext cx="6019800" cy="37317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405841"/>
            <a:ext cx="2133600" cy="310526"/>
          </a:xfrm>
          <a:prstGeom prst="rect">
            <a:avLst/>
          </a:prstGeom>
        </p:spPr>
        <p:txBody>
          <a:bodyPr/>
          <a:lstStyle/>
          <a:p>
            <a:fld id="{D85B5D5E-A244-4DE7-9511-75408EFDF3BC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405841"/>
            <a:ext cx="2895600" cy="31052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405841"/>
            <a:ext cx="2133600" cy="310526"/>
          </a:xfrm>
          <a:prstGeom prst="rect">
            <a:avLst/>
          </a:prstGeom>
        </p:spPr>
        <p:txBody>
          <a:bodyPr/>
          <a:lstStyle/>
          <a:p>
            <a:fld id="{C369ADFD-14D6-43E8-9340-47F56106C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881B-4A17-4B45-A596-0D4527A0F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26172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b="2600"/>
          <a:stretch>
            <a:fillRect/>
          </a:stretch>
        </p:blipFill>
        <p:spPr bwMode="auto">
          <a:xfrm>
            <a:off x="0" y="0"/>
            <a:ext cx="9144000" cy="5832475"/>
          </a:xfrm>
          <a:prstGeom prst="frame">
            <a:avLst>
              <a:gd name="adj1" fmla="val 33803"/>
            </a:avLst>
          </a:prstGeom>
          <a:noFill/>
          <a:effectLst>
            <a:softEdge rad="635000"/>
          </a:effectLst>
        </p:spPr>
      </p:pic>
      <p:pic>
        <p:nvPicPr>
          <p:cNvPr id="10242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l="48437" b="16128"/>
          <a:stretch>
            <a:fillRect/>
          </a:stretch>
        </p:blipFill>
        <p:spPr bwMode="auto">
          <a:xfrm>
            <a:off x="4353076" y="729044"/>
            <a:ext cx="4790924" cy="5103431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 r="18416" b="-1"/>
          <a:stretch>
            <a:fillRect/>
          </a:stretch>
        </p:blipFill>
        <p:spPr bwMode="auto">
          <a:xfrm rot="5400000">
            <a:off x="2070051" y="3330523"/>
            <a:ext cx="717622" cy="4286282"/>
          </a:xfrm>
          <a:prstGeom prst="rect">
            <a:avLst/>
          </a:prstGeom>
          <a:noFill/>
        </p:spPr>
      </p:pic>
      <p:pic>
        <p:nvPicPr>
          <p:cNvPr id="20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 r="18416" b="-1"/>
          <a:stretch>
            <a:fillRect/>
          </a:stretch>
        </p:blipFill>
        <p:spPr bwMode="auto">
          <a:xfrm rot="5400000">
            <a:off x="6356331" y="3330524"/>
            <a:ext cx="717622" cy="4286281"/>
          </a:xfrm>
          <a:prstGeom prst="rect">
            <a:avLst/>
          </a:prstGeom>
          <a:noFill/>
        </p:spPr>
      </p:pic>
      <p:pic>
        <p:nvPicPr>
          <p:cNvPr id="16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 r="26325" b="-1"/>
          <a:stretch>
            <a:fillRect/>
          </a:stretch>
        </p:blipFill>
        <p:spPr bwMode="auto">
          <a:xfrm flipH="1">
            <a:off x="71406" y="324008"/>
            <a:ext cx="571504" cy="5184459"/>
          </a:xfrm>
          <a:prstGeom prst="rect">
            <a:avLst/>
          </a:prstGeom>
          <a:noFill/>
        </p:spPr>
      </p:pic>
      <p:pic>
        <p:nvPicPr>
          <p:cNvPr id="15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 r="26325" b="-1"/>
          <a:stretch>
            <a:fillRect/>
          </a:stretch>
        </p:blipFill>
        <p:spPr bwMode="auto">
          <a:xfrm>
            <a:off x="8501090" y="486023"/>
            <a:ext cx="571504" cy="5022444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 userDrawn="1"/>
        </p:nvGrpSpPr>
        <p:grpSpPr>
          <a:xfrm>
            <a:off x="285720" y="0"/>
            <a:ext cx="8572562" cy="717622"/>
            <a:chOff x="285720" y="0"/>
            <a:chExt cx="8572562" cy="632851"/>
          </a:xfrm>
        </p:grpSpPr>
        <p:pic>
          <p:nvPicPr>
            <p:cNvPr id="14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 r="18416" b="-1"/>
            <a:stretch>
              <a:fillRect/>
            </a:stretch>
          </p:blipFill>
          <p:spPr bwMode="auto">
            <a:xfrm rot="16200000">
              <a:off x="6398715" y="-1826715"/>
              <a:ext cx="632851" cy="4286282"/>
            </a:xfrm>
            <a:prstGeom prst="rect">
              <a:avLst/>
            </a:prstGeom>
            <a:noFill/>
          </p:spPr>
        </p:pic>
        <p:pic>
          <p:nvPicPr>
            <p:cNvPr id="8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 r="18416" b="-1"/>
            <a:stretch>
              <a:fillRect/>
            </a:stretch>
          </p:blipFill>
          <p:spPr bwMode="auto">
            <a:xfrm rot="16200000">
              <a:off x="2112435" y="-1826715"/>
              <a:ext cx="632851" cy="4286281"/>
            </a:xfrm>
            <a:prstGeom prst="rect">
              <a:avLst/>
            </a:prstGeom>
            <a:noFill/>
          </p:spPr>
        </p:pic>
      </p:grpSp>
      <p:pic>
        <p:nvPicPr>
          <p:cNvPr id="12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l="48437" b="16128"/>
          <a:stretch>
            <a:fillRect/>
          </a:stretch>
        </p:blipFill>
        <p:spPr bwMode="auto">
          <a:xfrm>
            <a:off x="0" y="1"/>
            <a:ext cx="9144000" cy="5832476"/>
          </a:xfrm>
          <a:prstGeom prst="frame">
            <a:avLst>
              <a:gd name="adj1" fmla="val 5757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1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b="2600"/>
          <a:stretch>
            <a:fillRect/>
          </a:stretch>
        </p:blipFill>
        <p:spPr bwMode="auto">
          <a:xfrm>
            <a:off x="0" y="0"/>
            <a:ext cx="9144000" cy="5832475"/>
          </a:xfrm>
          <a:prstGeom prst="frame">
            <a:avLst>
              <a:gd name="adj1" fmla="val 29512"/>
            </a:avLst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b="2600"/>
          <a:stretch>
            <a:fillRect/>
          </a:stretch>
        </p:blipFill>
        <p:spPr bwMode="auto">
          <a:xfrm>
            <a:off x="0" y="0"/>
            <a:ext cx="9144000" cy="5832475"/>
          </a:xfrm>
          <a:prstGeom prst="frame">
            <a:avLst>
              <a:gd name="adj1" fmla="val 25067"/>
            </a:avLst>
          </a:prstGeom>
          <a:noFill/>
          <a:effectLst>
            <a:softEdge rad="635000"/>
          </a:effectLst>
        </p:spPr>
      </p:pic>
      <p:pic>
        <p:nvPicPr>
          <p:cNvPr id="10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>
              <a:gd name="adj1" fmla="val 5297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 cstate="print"/>
          <a:srcRect l="48437" b="16128"/>
          <a:stretch>
            <a:fillRect/>
          </a:stretch>
        </p:blipFill>
        <p:spPr bwMode="auto">
          <a:xfrm>
            <a:off x="-1" y="2025160"/>
            <a:ext cx="3574177" cy="3807316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b="2600"/>
          <a:stretch>
            <a:fillRect/>
          </a:stretch>
        </p:blipFill>
        <p:spPr bwMode="auto">
          <a:xfrm flipH="1">
            <a:off x="-1" y="0"/>
            <a:ext cx="9144000" cy="5832475"/>
          </a:xfrm>
          <a:prstGeom prst="frame">
            <a:avLst>
              <a:gd name="adj1" fmla="val 28439"/>
            </a:avLst>
          </a:prstGeom>
          <a:noFill/>
          <a:effectLst>
            <a:softEdge rad="635000"/>
          </a:effectLst>
        </p:spPr>
      </p:pic>
      <p:pic>
        <p:nvPicPr>
          <p:cNvPr id="11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2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>
              <a:gd name="adj1" fmla="val 5297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142845" y="1"/>
            <a:ext cx="8929719" cy="720717"/>
            <a:chOff x="142844" y="0"/>
            <a:chExt cx="8929719" cy="635581"/>
          </a:xfrm>
        </p:grpSpPr>
        <p:pic>
          <p:nvPicPr>
            <p:cNvPr id="6" name="Picture 2" descr="https://img-fotki.yandex.ru/get/27200/200418627.176/0_1766f7_f1cc3ce4_ori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F96C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2111054" y="-1968210"/>
              <a:ext cx="635581" cy="4572001"/>
            </a:xfrm>
            <a:prstGeom prst="rect">
              <a:avLst/>
            </a:prstGeom>
            <a:noFill/>
          </p:spPr>
        </p:pic>
        <p:pic>
          <p:nvPicPr>
            <p:cNvPr id="7" name="Picture 2" descr="https://img-fotki.yandex.ru/get/27200/200418627.176/0_1766f7_f1cc3ce4_orig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F96C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5400000">
              <a:off x="6468772" y="-1968210"/>
              <a:ext cx="635581" cy="4572001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6497642" y="3186116"/>
            <a:ext cx="720717" cy="4572001"/>
          </a:xfrm>
          <a:prstGeom prst="rect">
            <a:avLst/>
          </a:prstGeom>
          <a:noFill/>
        </p:spPr>
      </p:pic>
      <p:pic>
        <p:nvPicPr>
          <p:cNvPr id="11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2139924" y="3186116"/>
            <a:ext cx="720717" cy="4572001"/>
          </a:xfrm>
          <a:prstGeom prst="rect">
            <a:avLst/>
          </a:prstGeom>
          <a:noFill/>
        </p:spPr>
      </p:pic>
      <p:pic>
        <p:nvPicPr>
          <p:cNvPr id="12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" y="486023"/>
            <a:ext cx="635581" cy="5184423"/>
          </a:xfrm>
          <a:prstGeom prst="rect">
            <a:avLst/>
          </a:prstGeom>
          <a:noFill/>
        </p:spPr>
      </p:pic>
      <p:pic>
        <p:nvPicPr>
          <p:cNvPr id="13" name="Picture 2" descr="https://img-fotki.yandex.ru/get/27200/200418627.176/0_1766f7_f1cc3ce4_orig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96C4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0800000">
            <a:off x="8508420" y="405016"/>
            <a:ext cx="635581" cy="5184423"/>
          </a:xfrm>
          <a:prstGeom prst="rect">
            <a:avLst/>
          </a:prstGeom>
          <a:noFill/>
        </p:spPr>
      </p:pic>
      <p:pic>
        <p:nvPicPr>
          <p:cNvPr id="14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>
              <a:gd name="adj1" fmla="val 5297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0800000" flipH="1">
            <a:off x="8213148" y="324008"/>
            <a:ext cx="930852" cy="5346452"/>
          </a:xfrm>
          <a:prstGeom prst="rect">
            <a:avLst/>
          </a:prstGeom>
          <a:noFill/>
        </p:spPr>
      </p:pic>
      <p:pic>
        <p:nvPicPr>
          <p:cNvPr id="6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1" y="324009"/>
            <a:ext cx="928695" cy="5334066"/>
          </a:xfrm>
          <a:prstGeom prst="rect">
            <a:avLst/>
          </a:prstGeom>
          <a:noFill/>
        </p:spPr>
      </p:pic>
      <p:pic>
        <p:nvPicPr>
          <p:cNvPr id="5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>
              <a:gd name="adj1" fmla="val 8822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r="74219" b="2600"/>
          <a:stretch>
            <a:fillRect/>
          </a:stretch>
        </p:blipFill>
        <p:spPr bwMode="auto">
          <a:xfrm>
            <a:off x="642910" y="0"/>
            <a:ext cx="2357422" cy="5832475"/>
          </a:xfrm>
          <a:prstGeom prst="chord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 userDrawn="1"/>
        </p:nvGrpSpPr>
        <p:grpSpPr>
          <a:xfrm rot="10800000">
            <a:off x="500034" y="405016"/>
            <a:ext cx="8001056" cy="729064"/>
            <a:chOff x="571472" y="4071948"/>
            <a:chExt cx="8001056" cy="642942"/>
          </a:xfrm>
        </p:grpSpPr>
        <p:pic>
          <p:nvPicPr>
            <p:cNvPr id="17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6250793" y="2393155"/>
              <a:ext cx="642942" cy="4000528"/>
            </a:xfrm>
            <a:prstGeom prst="rect">
              <a:avLst/>
            </a:prstGeom>
            <a:noFill/>
          </p:spPr>
        </p:pic>
        <p:pic>
          <p:nvPicPr>
            <p:cNvPr id="18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2250265" y="2393155"/>
              <a:ext cx="642942" cy="4000528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 userDrawn="1"/>
        </p:nvGrpSpPr>
        <p:grpSpPr>
          <a:xfrm>
            <a:off x="571472" y="4617388"/>
            <a:ext cx="8001056" cy="729064"/>
            <a:chOff x="571472" y="4071948"/>
            <a:chExt cx="8001056" cy="642942"/>
          </a:xfrm>
        </p:grpSpPr>
        <p:pic>
          <p:nvPicPr>
            <p:cNvPr id="14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6250793" y="2393155"/>
              <a:ext cx="642942" cy="4000528"/>
            </a:xfrm>
            <a:prstGeom prst="rect">
              <a:avLst/>
            </a:prstGeom>
            <a:noFill/>
          </p:spPr>
        </p:pic>
        <p:pic>
          <p:nvPicPr>
            <p:cNvPr id="13" name="Picture 16" descr="http://s2.pic4you.ru/allimage/y2013/08-25/12216/3742899.png"/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prstClr val="black"/>
                <a:srgbClr val="F96C45">
                  <a:tint val="45000"/>
                  <a:satMod val="400000"/>
                </a:srgbClr>
              </a:duotone>
              <a:lum bright="30000"/>
            </a:blip>
            <a:srcRect/>
            <a:stretch>
              <a:fillRect/>
            </a:stretch>
          </p:blipFill>
          <p:spPr bwMode="auto">
            <a:xfrm rot="5400000">
              <a:off x="2250265" y="2393155"/>
              <a:ext cx="642942" cy="4000528"/>
            </a:xfrm>
            <a:prstGeom prst="rect">
              <a:avLst/>
            </a:prstGeom>
            <a:noFill/>
          </p:spPr>
        </p:pic>
      </p:grpSp>
      <p:pic>
        <p:nvPicPr>
          <p:cNvPr id="12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0800000" flipH="1">
            <a:off x="8072462" y="648037"/>
            <a:ext cx="642942" cy="4536401"/>
          </a:xfrm>
          <a:prstGeom prst="rect">
            <a:avLst/>
          </a:prstGeom>
          <a:noFill/>
        </p:spPr>
      </p:pic>
      <p:pic>
        <p:nvPicPr>
          <p:cNvPr id="11" name="Picture 16" descr="http://s2.pic4you.ru/allimage/y2013/08-25/12216/3742899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F96C45">
                <a:tint val="45000"/>
                <a:satMod val="400000"/>
              </a:srgbClr>
            </a:duotone>
            <a:lum bright="30000"/>
          </a:blip>
          <a:srcRect/>
          <a:stretch>
            <a:fillRect/>
          </a:stretch>
        </p:blipFill>
        <p:spPr bwMode="auto">
          <a:xfrm rot="10800000">
            <a:off x="428596" y="567030"/>
            <a:ext cx="642942" cy="4536401"/>
          </a:xfrm>
          <a:prstGeom prst="rect">
            <a:avLst/>
          </a:prstGeom>
          <a:noFill/>
        </p:spPr>
      </p:pic>
      <p:pic>
        <p:nvPicPr>
          <p:cNvPr id="9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l="48437" b="16128"/>
          <a:stretch>
            <a:fillRect/>
          </a:stretch>
        </p:blipFill>
        <p:spPr bwMode="auto">
          <a:xfrm>
            <a:off x="0" y="-1"/>
            <a:ext cx="9144000" cy="5832476"/>
          </a:xfrm>
          <a:prstGeom prst="frame">
            <a:avLst>
              <a:gd name="adj1" fmla="val 4493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2" descr="https://img2.goodfon.ru/original/1680x1050/c/a4/zima-reka-led-sneg-berezka.jpg"/>
          <p:cNvPicPr>
            <a:picLocks noChangeAspect="1" noChangeArrowheads="1"/>
          </p:cNvPicPr>
          <p:nvPr userDrawn="1"/>
        </p:nvPicPr>
        <p:blipFill>
          <a:blip r:embed="rId3"/>
          <a:srcRect l="48437" b="16128"/>
          <a:stretch>
            <a:fillRect/>
          </a:stretch>
        </p:blipFill>
        <p:spPr bwMode="auto">
          <a:xfrm>
            <a:off x="428596" y="486023"/>
            <a:ext cx="8286808" cy="4860430"/>
          </a:xfrm>
          <a:prstGeom prst="frame">
            <a:avLst>
              <a:gd name="adj1" fmla="val 5143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eige-fur-texture-free-high-resolution-dimensions_949944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tretch>
            <a:fillRect/>
          </a:stretch>
        </p:blipFill>
        <p:spPr>
          <a:xfrm>
            <a:off x="0" y="0"/>
            <a:ext cx="9144000" cy="5832475"/>
          </a:xfrm>
          <a:prstGeom prst="frame">
            <a:avLst>
              <a:gd name="adj1" fmla="val 7749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ige-fur-texture-free-high-resolution-dimensions_949944.jp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tretch>
            <a:fillRect/>
          </a:stretch>
        </p:blipFill>
        <p:spPr>
          <a:xfrm>
            <a:off x="0" y="0"/>
            <a:ext cx="9144000" cy="5832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72021"/>
            <a:ext cx="3267739" cy="1804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4093"/>
            <a:ext cx="3700593" cy="1804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60253"/>
            <a:ext cx="688907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058849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1.Развесёлый ←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Овражек      ←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Подсвечник ← 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Бег             ←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Лесовоз     ←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6.Столовая  ← 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15907"/>
            <a:ext cx="667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Какими способами образованы данные слова?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058849"/>
            <a:ext cx="3689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весёлый (приставочный)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416039"/>
            <a:ext cx="3527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овраг (суффиксальный)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773229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приставочно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суффиксальный)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559047"/>
            <a:ext cx="356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бегать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бессуффиксный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916237"/>
            <a:ext cx="3924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 возит (сложение основ)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273427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ереход из одной части речи в другую)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30221"/>
            <a:ext cx="67151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Отгадаем слова по их лексическому значению: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Специалист по разведению садов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Локомотив с паровым двигателем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Канал для вывода дыма из трубы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Русская народная игра-пляска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Лес, поваленный бурей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Летательный аппарат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Огнестрельное оружие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способом образованы эти слова?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1130287"/>
            <a:ext cx="124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садовод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1558915"/>
            <a:ext cx="1276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паровоз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916105"/>
            <a:ext cx="1375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дымоход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2273295"/>
            <a:ext cx="126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хоровод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630485"/>
            <a:ext cx="131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бурелом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2987675"/>
            <a:ext cx="12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3344865"/>
            <a:ext cx="131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пулемёт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51694" y="2278722"/>
            <a:ext cx="1653484" cy="1041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1"/>
          </a:p>
        </p:txBody>
      </p:sp>
      <p:sp>
        <p:nvSpPr>
          <p:cNvPr id="5" name="Овал 4"/>
          <p:cNvSpPr/>
          <p:nvPr/>
        </p:nvSpPr>
        <p:spPr>
          <a:xfrm>
            <a:off x="1877434" y="527872"/>
            <a:ext cx="1531003" cy="1102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1" b="1" dirty="0">
                <a:solidFill>
                  <a:schemeClr val="tx1"/>
                </a:solidFill>
              </a:rPr>
              <a:t>-кос-, -</a:t>
            </a:r>
            <a:r>
              <a:rPr lang="ru-RU" sz="1701" b="1" dirty="0" err="1">
                <a:solidFill>
                  <a:schemeClr val="tx1"/>
                </a:solidFill>
              </a:rPr>
              <a:t>кас</a:t>
            </a:r>
            <a:r>
              <a:rPr lang="ru-RU" sz="1701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82" y="2141931"/>
            <a:ext cx="1612495" cy="111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19" y="3957320"/>
            <a:ext cx="1929064" cy="12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8" y="3613607"/>
            <a:ext cx="1844730" cy="11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285957" y="1630194"/>
            <a:ext cx="244961" cy="367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3482">
            <a:off x="4903742" y="2420402"/>
            <a:ext cx="447496" cy="5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1933">
            <a:off x="4459922" y="3352066"/>
            <a:ext cx="471188" cy="5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6233">
            <a:off x="3035489" y="3384329"/>
            <a:ext cx="471188" cy="58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08" y="2698645"/>
            <a:ext cx="1515607" cy="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1" b="1" dirty="0"/>
              <a:t>Орфограммы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9206" y="2576273"/>
            <a:ext cx="1236199" cy="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1" b="1" dirty="0"/>
              <a:t>пре- и при-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6187" y="3823738"/>
            <a:ext cx="1313217" cy="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1" b="1" dirty="0" smtClean="0"/>
              <a:t>-пол,-полу</a:t>
            </a:r>
            <a:endParaRPr lang="ru-RU" sz="1531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91427" y="4330885"/>
            <a:ext cx="1604222" cy="563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31" b="1" dirty="0"/>
              <a:t>Соединительная</a:t>
            </a:r>
          </a:p>
          <a:p>
            <a:pPr algn="ctr"/>
            <a:r>
              <a:rPr lang="ru-RU" sz="1531" b="1" dirty="0"/>
              <a:t> О ,  Е </a:t>
            </a:r>
          </a:p>
        </p:txBody>
      </p:sp>
    </p:spTree>
    <p:extLst>
      <p:ext uri="{BB962C8B-B14F-4D97-AF65-F5344CB8AC3E}">
        <p14:creationId xmlns:p14="http://schemas.microsoft.com/office/powerpoint/2010/main" val="63654588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0053"/>
            <a:ext cx="813690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chemeClr val="folHlink"/>
                </a:solidFill>
              </a:rPr>
              <a:t>Вставить пропущенные буквы, объяснить орфограммы.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/>
              <a:t>	</a:t>
            </a:r>
            <a:r>
              <a:rPr lang="ru-RU" altLang="ru-RU" sz="2800" b="1" dirty="0" err="1"/>
              <a:t>Прик</a:t>
            </a:r>
            <a:r>
              <a:rPr lang="ru-RU" altLang="ru-RU" sz="2800" b="1" dirty="0"/>
              <a:t>..</a:t>
            </a:r>
            <a:r>
              <a:rPr lang="ru-RU" altLang="ru-RU" sz="2800" b="1" dirty="0" err="1"/>
              <a:t>саться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прик</a:t>
            </a:r>
            <a:r>
              <a:rPr lang="ru-RU" altLang="ru-RU" sz="2800" b="1" dirty="0"/>
              <a:t>..</a:t>
            </a:r>
            <a:r>
              <a:rPr lang="ru-RU" altLang="ru-RU" sz="2800" b="1" dirty="0" err="1"/>
              <a:t>сновение</a:t>
            </a:r>
            <a:r>
              <a:rPr lang="ru-RU" altLang="ru-RU" sz="2800" b="1" dirty="0"/>
              <a:t>, неук..</a:t>
            </a:r>
            <a:r>
              <a:rPr lang="ru-RU" altLang="ru-RU" sz="2800" b="1" dirty="0" err="1"/>
              <a:t>снительный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пр</a:t>
            </a:r>
            <a:r>
              <a:rPr lang="ru-RU" altLang="ru-RU" sz="2800" b="1" dirty="0" err="1"/>
              <a:t>..школьный</a:t>
            </a:r>
            <a:r>
              <a:rPr lang="ru-RU" altLang="ru-RU" sz="2800" b="1" dirty="0"/>
              <a:t> участок, </a:t>
            </a:r>
            <a:r>
              <a:rPr lang="ru-RU" altLang="ru-RU" sz="2800" b="1" dirty="0" err="1"/>
              <a:t>пр..хорошенький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пр..сесть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пр</a:t>
            </a:r>
            <a:r>
              <a:rPr lang="ru-RU" altLang="ru-RU" sz="2800" b="1" dirty="0" smtClean="0"/>
              <a:t>..длинный,</a:t>
            </a:r>
            <a:r>
              <a:rPr lang="ru-RU" altLang="ru-RU" sz="2800" b="1" dirty="0" err="1" smtClean="0"/>
              <a:t>пр</a:t>
            </a:r>
            <a:r>
              <a:rPr lang="ru-RU" altLang="ru-RU" sz="2800" b="1" dirty="0" smtClean="0"/>
              <a:t>..клеить, </a:t>
            </a:r>
            <a:r>
              <a:rPr lang="ru-RU" altLang="ru-RU" sz="2800" b="1" dirty="0" err="1" smtClean="0"/>
              <a:t>пр..открыть</a:t>
            </a:r>
            <a:r>
              <a:rPr lang="ru-RU" altLang="ru-RU" sz="2800" b="1" dirty="0" smtClean="0"/>
              <a:t>, </a:t>
            </a:r>
            <a:r>
              <a:rPr lang="ru-RU" altLang="ru-RU" sz="2800" b="1" dirty="0" err="1" smtClean="0"/>
              <a:t>пр</a:t>
            </a:r>
            <a:r>
              <a:rPr lang="ru-RU" altLang="ru-RU" sz="2800" b="1" dirty="0" smtClean="0"/>
              <a:t>..</a:t>
            </a:r>
            <a:r>
              <a:rPr lang="ru-RU" altLang="ru-RU" sz="2800" b="1" dirty="0" err="1" smtClean="0"/>
              <a:t>цепить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39973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Орфографическая разминка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8398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Глухой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диктант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.(</a:t>
            </a:r>
            <a:r>
              <a:rPr lang="ru-RU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пол-,полу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-)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4778"/>
            <a:ext cx="2232248" cy="993783"/>
          </a:xfrm>
          <a:prstGeom prst="rect">
            <a:avLst/>
          </a:prstGeom>
        </p:spPr>
      </p:pic>
      <p:pic>
        <p:nvPicPr>
          <p:cNvPr id="2050" name="Picture 2" descr="https://avatars.mds.yandex.net/i?id=a3098ae20214753531ee528c09cdd2bf_l-5233529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17" y="1114778"/>
            <a:ext cx="1260060" cy="12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96" y="2398505"/>
            <a:ext cx="1829901" cy="17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3" y="2761009"/>
            <a:ext cx="1224136" cy="15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082933" y="1272012"/>
            <a:ext cx="1010581" cy="9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66" y="1227058"/>
            <a:ext cx="861653" cy="8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81397" y="3015373"/>
            <a:ext cx="1542952" cy="12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24b096184ec7b3db27d6d56bafc63d4e1d3d3b6ee977c260-12630875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0432" y="1107981"/>
            <a:ext cx="1217782" cy="12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24348" y="2596592"/>
            <a:ext cx="1135883" cy="11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65" y="2664043"/>
            <a:ext cx="1539134" cy="20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55997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Фразеологизм или пословица.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Выберите фразеологизм или пословицу которые характеризуют вашу работу сегодня</a:t>
            </a: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Шевелил мозгами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 Засучив рукава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- Слушал краем уха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  Считал ворон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-  Хлопал ушами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-  Держал ушки на макушке      - Ловил мух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-Работал до седьмого пота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4" y="1130287"/>
            <a:ext cx="529067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 по теме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«Морфемика.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Словообразование.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Орфография.»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344865"/>
            <a:ext cx="456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русского языка в 6 классе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2800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урока: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Обобщить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систематизировать  знания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теме "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Морфемика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Словообразование. Орфография".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55997"/>
            <a:ext cx="3611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Теоретический диктант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1766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Изменяемая часть слова………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Часть слова, которая находится после корня и обычно служит для образования слов…………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Главная значимая часть слова, в которой заключено общее значение всех однокоренных слов……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Часть слова без окончания. …..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Часть слова, которая находится перед корнем и служит для образования слов………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16037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Теоретический диктант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.(Проверка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Изменяемая часть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слова(окончание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Часть слова, которая находится после корня и служит для образования новых слов. (суффикс)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В)Главная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значимая часть слова, в которой заключено общее лексическое значение всех однокоренных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(корень)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Часть слова без окончания (основа)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Д) Часть слова, которая находится перед корнем и служит для образования новых слов (приставка)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5599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solidFill>
                  <a:srgbClr val="FF0000"/>
                </a:solidFill>
              </a:rPr>
              <a:t>Слово делится на части.</a:t>
            </a:r>
          </a:p>
          <a:p>
            <a:pPr algn="ctr"/>
            <a:r>
              <a:rPr lang="ru-RU" altLang="ru-RU" sz="4800" dirty="0">
                <a:solidFill>
                  <a:srgbClr val="FF0000"/>
                </a:solidFill>
              </a:rPr>
              <a:t>Ах! какое это счастье!</a:t>
            </a:r>
          </a:p>
          <a:p>
            <a:pPr algn="ctr"/>
            <a:r>
              <a:rPr lang="ru-RU" altLang="ru-RU" sz="4800" dirty="0">
                <a:solidFill>
                  <a:srgbClr val="FF0000"/>
                </a:solidFill>
              </a:rPr>
              <a:t>Может каждый грамотей</a:t>
            </a:r>
          </a:p>
          <a:p>
            <a:pPr algn="ctr"/>
            <a:r>
              <a:rPr lang="ru-RU" altLang="ru-RU" sz="4800" dirty="0">
                <a:solidFill>
                  <a:srgbClr val="FF0000"/>
                </a:solidFill>
              </a:rPr>
              <a:t>Строить слово из частей!</a:t>
            </a:r>
          </a:p>
        </p:txBody>
      </p:sp>
    </p:spTree>
    <p:extLst>
      <p:ext uri="{BB962C8B-B14F-4D97-AF65-F5344CB8AC3E}">
        <p14:creationId xmlns:p14="http://schemas.microsoft.com/office/powerpoint/2010/main" val="20738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55997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парах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1981"/>
            <a:ext cx="7992888" cy="4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644429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Передайте друг другу свои листочки, проверьте друг друга. Поставьте оценку. </a:t>
            </a:r>
          </a:p>
          <a:p>
            <a:r>
              <a:rPr lang="ru-RU" dirty="0"/>
              <a:t>(за 1-2 ошибки – 4; за 3 – 3-4, больше – 2). </a:t>
            </a:r>
          </a:p>
        </p:txBody>
      </p:sp>
    </p:spTree>
    <p:extLst>
      <p:ext uri="{BB962C8B-B14F-4D97-AF65-F5344CB8AC3E}">
        <p14:creationId xmlns:p14="http://schemas.microsoft.com/office/powerpoint/2010/main" val="1917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559047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глагола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побелел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взять корень, от прилагательного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суффикс, от прилагательного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окончание. 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987807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глагола пришёл взять приставку, от глагола улетел взять корень, от глагола бежит окончание.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201725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глагола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понёс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взять приставку, от глагола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дарить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корень, от существительного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суффикс. Какое слово получилось? 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44469"/>
            <a:ext cx="3494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слово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987543"/>
            <a:ext cx="132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344865"/>
            <a:ext cx="165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беленький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4845063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прилетит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3997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Способы словообразования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55079" y="1063193"/>
          <a:ext cx="3744913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587875" y="1188045"/>
          <a:ext cx="4160589" cy="422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16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437</Words>
  <Application>Microsoft Office PowerPoint</Application>
  <PresentationFormat>Произвольный</PresentationFormat>
  <Paragraphs>94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353</cp:lastModifiedBy>
  <cp:revision>51</cp:revision>
  <dcterms:created xsi:type="dcterms:W3CDTF">2016-11-12T06:10:48Z</dcterms:created>
  <dcterms:modified xsi:type="dcterms:W3CDTF">2024-12-09T15:23:00Z</dcterms:modified>
</cp:coreProperties>
</file>