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6" r:id="rId4"/>
    <p:sldId id="259" r:id="rId5"/>
    <p:sldId id="267" r:id="rId6"/>
    <p:sldId id="256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ntin Shkurchenko" initials="VS" lastIdx="1" clrIdx="0">
    <p:extLst>
      <p:ext uri="{19B8F6BF-5375-455C-9EA6-DF929625EA0E}">
        <p15:presenceInfo xmlns:p15="http://schemas.microsoft.com/office/powerpoint/2012/main" userId="bb280429d7ce846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17T21:30:27.276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1361139">
            <a:off x="1187624" y="1700808"/>
            <a:ext cx="709665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Мультипликация 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средство развития речи у дошкольников</a:t>
            </a:r>
          </a:p>
          <a:p>
            <a:pPr algn="ctr"/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 rot="-273136">
            <a:off x="1116014" y="2009261"/>
            <a:ext cx="41036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 b="1" dirty="0"/>
              <a:t> 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64159" y="1109702"/>
            <a:ext cx="6352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Одна из наиболее актуальных задач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речевого развития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это поиск новых, более эффективных способов получения и усвоения знаний. В связи с этим важным средством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обучении выступают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мультипликационные фильмы.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Мультфильмы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способствуют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развитию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внимания, памяти, мышления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воображения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значительно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расширяют кругозор, учат выражать чувства и настроение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позволяют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внести разнообразие в коррекционно-образовательный процесс, индивидуализировать его.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1338351">
            <a:off x="1955858" y="804609"/>
            <a:ext cx="6120680" cy="410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Мультфильмы служат прекрасным средством развития познавательной активности, связной речи, внимания, воображения, оказывают положительное влияние на развитие детского изобразительного творчества. Дети овладевают коммуникативными умениями и навыками, приобщаются к элементарным нормам и правилам взаимоотношений со сверстниками и взрослыми, формируются мотивация к учебной деятельности и умение работать в коллективе.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содержанием мультфильма позволяет сформировать разные стороны речи ребенка: фонетико-фонематическую, лексико-грамматическую, просодическую, что создает базу для овладения связным речевым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высказыванием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 rot="-320780">
            <a:off x="2843214" y="4866630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dirty="0"/>
              <a:t>  </a:t>
            </a:r>
            <a:r>
              <a:rPr lang="ru-RU" sz="2400" dirty="0">
                <a:latin typeface="Bookman Old Style" pitchFamily="18" charset="0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6813" y="1700808"/>
            <a:ext cx="61926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виды мультфильмов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Рисованная мультипликация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Компьютерная анимация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Песочная анимация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Кукольная мультипликация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126876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Стадии создания мультфильма: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1.​ Замысел сюжета (дети сами придумывают короткие истории)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Написание сценария (наброски, нарисованные в последовательности развития истории)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​3. Рисование или лепка из пластилина героев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​4. Создание декораций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​5. Видеосъёмка событий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​6. Монтаж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​7. Озвучивание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​8. Оформление титров</a:t>
            </a:r>
          </a:p>
          <a:p>
            <a:pPr lvl="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​9. Реклама и просмотр мультфильма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esnya.wav">
            <a:hlinkClick r:id="" action="ppaction://media"/>
          </p:cNvPr>
          <p:cNvPicPr>
            <a:picLocks noRot="1" noChangeAspect="1"/>
          </p:cNvPicPr>
          <p:nvPr>
            <a:wavAudioFile r:embed="rId1" name="pesnya.wav"/>
          </p:nvPr>
        </p:nvPicPr>
        <p:blipFill>
          <a:blip r:embed="rId3" cstate="print"/>
          <a:stretch>
            <a:fillRect/>
          </a:stretch>
        </p:blipFill>
        <p:spPr>
          <a:xfrm>
            <a:off x="251520" y="188640"/>
            <a:ext cx="304800" cy="3048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83768" y="1268760"/>
            <a:ext cx="486003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связной речи у детей дошкольного возраста средствами мультипликации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Мультипликации помогают (образовательные задачи):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1. Активизировать и обобщать словарный запас</a:t>
            </a:r>
          </a:p>
          <a:p>
            <a:pPr marL="45720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2. Закреплять умение образовывать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уменьшительно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–ласкательные формы имён существительных</a:t>
            </a:r>
          </a:p>
          <a:p>
            <a:pPr marL="45720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3. Закреплять умение согласовывать существительные с прилагательными; подбирать слова признаки</a:t>
            </a:r>
          </a:p>
          <a:p>
            <a:pPr marL="457200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4. Формировать навыки связного высказывания</a:t>
            </a:r>
          </a:p>
          <a:p>
            <a:pPr marL="45720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77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nora.wav">
            <a:hlinkClick r:id="" action="ppaction://media"/>
          </p:cNvPr>
          <p:cNvPicPr>
            <a:picLocks noRot="1" noChangeAspect="1"/>
          </p:cNvPicPr>
          <p:nvPr>
            <a:wavAudioFile r:embed="rId1" name="nora.wav"/>
          </p:nvPr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304800" cy="30480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19672" y="1556792"/>
            <a:ext cx="6347048" cy="3705275"/>
          </a:xfrm>
        </p:spPr>
        <p:txBody>
          <a:bodyPr/>
          <a:lstStyle/>
          <a:p>
            <a:pPr marL="45720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i="1" u="sng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Мультипликации помогают </a:t>
            </a:r>
            <a:r>
              <a:rPr lang="ru-RU" sz="2000" i="1" u="sng" kern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(</a:t>
            </a:r>
            <a:r>
              <a:rPr lang="ru-RU" sz="2000" i="1" u="sng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коррекционно-развивающие задачи):</a:t>
            </a:r>
            <a:endParaRPr lang="ru-RU" sz="2000" kern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Развивать операции мышления (сравнение, обобщение, анализ); </a:t>
            </a: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Развивать зрительную и слуховую память; </a:t>
            </a: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Развивать творческое воображение; </a:t>
            </a: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Развивать общую и мелкую моторику; </a:t>
            </a: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Формировать коммуникативные навыки.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doma.wav">
            <a:hlinkClick r:id="" action="ppaction://media"/>
          </p:cNvPr>
          <p:cNvPicPr>
            <a:picLocks noRot="1" noChangeAspect="1"/>
          </p:cNvPicPr>
          <p:nvPr>
            <a:wavAudioFile r:embed="rId1" name="doma.wav"/>
          </p:nvPr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304800" cy="30480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9792" y="1052736"/>
            <a:ext cx="4824536" cy="4525963"/>
          </a:xfrm>
        </p:spPr>
        <p:txBody>
          <a:bodyPr/>
          <a:lstStyle/>
          <a:p>
            <a:pPr marL="457200" lv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 реализации эффективности развитии речи:</a:t>
            </a:r>
            <a:endParaRPr lang="ru-RU" sz="1800" kern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Добиться, чтобы каждая игровая ситуация приводила каждого ребенка к речевому высказыванию, которое обязательно выслушивается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Способствовать эмоциональной включенности и </a:t>
            </a:r>
            <a:r>
              <a:rPr lang="ru-RU" sz="1800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мотивированности</a:t>
            </a:r>
            <a:r>
              <a:rPr lang="ru-RU" sz="18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каждого ребенка в каждой педагогической ситуации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800" kern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Создавать условия каждому ребенку для субъектной оценки происходящего действия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1700808"/>
            <a:ext cx="6563072" cy="2592288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Мультипликация в условиях современно организованного педагогического пространства в деятельности представляет собой мощное средство развития связной речи детей дошкольного возраста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115</TotalTime>
  <Words>255</Words>
  <Application>Microsoft Office PowerPoint</Application>
  <PresentationFormat>Экран (4:3)</PresentationFormat>
  <Paragraphs>59</Paragraphs>
  <Slides>9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Symbol</vt:lpstr>
      <vt:lpstr>Times New Roman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Шел</dc:creator>
  <cp:lastModifiedBy>Пользователь Windows</cp:lastModifiedBy>
  <cp:revision>20</cp:revision>
  <dcterms:created xsi:type="dcterms:W3CDTF">2011-12-21T11:10:01Z</dcterms:created>
  <dcterms:modified xsi:type="dcterms:W3CDTF">2020-04-10T13:20:30Z</dcterms:modified>
</cp:coreProperties>
</file>