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42691-1706-42E1-BD7D-131880A475AA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88075-2005-47E2-AF16-83657F4DB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9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8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7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8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7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6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5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4D3F-F2CD-4195-868A-D2EB66C4DDF8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C080-D3DE-4C3D-A4AA-F0661D759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900" y="266700"/>
            <a:ext cx="9144000" cy="8080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«СОШ №19»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341438"/>
            <a:ext cx="9144000" cy="2836862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работы в начальной школе в условиях реализации ФГОС НОО</a:t>
            </a:r>
            <a:endParaRPr lang="ru-RU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4900" y="4445000"/>
            <a:ext cx="576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 1 квалификационной категории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Косенкова Марина Михайловна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 1 квалификационной категории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Крутикова Ольга Фёдоровна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г.Северодвинск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2024год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49" y="279400"/>
            <a:ext cx="1123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окружающего мира.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изучении тем  школьники знакомятся с миром разных профессий  и результатом их работы. Эти знания они применяют при выполнении проектов, при решении заданий из ВПР </a:t>
            </a:r>
            <a:r>
              <a:rPr lang="en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7" y="1356619"/>
            <a:ext cx="3350133" cy="3477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1356618"/>
            <a:ext cx="2882900" cy="4802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98" y="2794153"/>
            <a:ext cx="4180936" cy="2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900" y="2413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уроках технологии и изобразительного искусства.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Продолжают знакомство с профессиями, строят дома из картона, лепят посуду из пластилина, работают с тканью и нитками, учатся готовить завтраки, составляют рецепты и т.д.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00" y="1406513"/>
            <a:ext cx="2778450" cy="286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48" y="3679546"/>
            <a:ext cx="2378807" cy="2391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8" y="1446243"/>
            <a:ext cx="2724969" cy="20437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06" y="2354875"/>
            <a:ext cx="2862720" cy="21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900" y="221734"/>
            <a:ext cx="1170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профориентации </a:t>
            </a:r>
            <a:endParaRPr lang="ru-RU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внеурочное время.</a:t>
            </a:r>
          </a:p>
          <a:p>
            <a:r>
              <a:rPr lang="ru-RU" sz="28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Экскурсии.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эффективный вид 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в начальной школе. Во время экскурсий дети знакомятся с профессиями не только на словах.  Но и в практической деятельности.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380831"/>
            <a:ext cx="2518879" cy="30807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16" y="3268722"/>
            <a:ext cx="2195628" cy="14628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25" y="4934830"/>
            <a:ext cx="2828011" cy="15605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51" y="3167482"/>
            <a:ext cx="1744108" cy="29015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19" y="4104079"/>
            <a:ext cx="1833743" cy="23574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1" y="3755933"/>
            <a:ext cx="2104549" cy="2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700" y="355600"/>
            <a:ext cx="110871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</a:t>
            </a:r>
            <a:r>
              <a:rPr lang="en-SE" sz="36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классы. </a:t>
            </a:r>
          </a:p>
          <a:p>
            <a:r>
              <a:rPr lang="ru-RU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начальной школе организуем встречи с родителями, профессионалами в разных сферах труда  _ специалистами ГИБДД, пожарными, спасателями, библиотекарями, врачами, кондитерами и т. д</a:t>
            </a:r>
            <a:r>
              <a:rPr lang="en-S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08" y="2733716"/>
            <a:ext cx="3099113" cy="3437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53" y="2759382"/>
            <a:ext cx="3052837" cy="33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54000"/>
            <a:ext cx="11087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Чем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большим количеством профессий будет знаком ребёнок, чем шире его представления о мире профессий, тем меньше ошибок он совершит в дальнейшем в процессе профессионального выбора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«Если вы удачно выберете труд и вложите в него всю свою душу, то счастье само вас отыщет».</a:t>
            </a:r>
          </a:p>
          <a:p>
            <a:pPr algn="r"/>
            <a:r>
              <a:rPr lang="ru-RU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К.Д.Ушинский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8900" y="254000"/>
            <a:ext cx="8915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Рабочий? Строитель? Учитель?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нужен стране сейчас?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может быть, врач-исцелитель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важнее для нас?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нужней инженеры?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ученый важней?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может, нужней офицеры,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армию сделать сильней?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Отбросьте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ненужные споры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том, кто важней для страны.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Ответим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для </a:t>
            </a:r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нашего Государства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нужны. </a:t>
            </a:r>
            <a:endParaRPr lang="ru-RU" sz="3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Ф.С. Махов)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00" y="1625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7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713232"/>
            <a:ext cx="10826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chemeClr val="bg1"/>
                </a:solidFill>
              </a:rPr>
              <a:t>Не профессия выбирает человека, а человек профессию.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                   </a:t>
            </a:r>
            <a:r>
              <a:rPr lang="ru-RU" sz="7200" i="1" dirty="0" smtClean="0">
                <a:solidFill>
                  <a:schemeClr val="bg1"/>
                </a:solidFill>
              </a:rPr>
              <a:t>Сократ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800" y="342900"/>
            <a:ext cx="1135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Одной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задач обучения и воспитания младших школьников в соответствии с реализацией ФГОС НОО является подготовка к обоснованному выбору профессии. 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Ранняя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 должна проводиться уже в начальной школе, т.к. именно на этой ступени образования у учащихся закладываются основы выбора будущей профессии. Знакомство младших школьников с многообразием профессий позволит сделать им правильный и осознанный выбор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441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019" y="221996"/>
            <a:ext cx="11338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 в школе – это система педагогического воздействия на учащихся как на уроках, так и во внеурочное время для подготовки их к сознательному выбору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6069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384" y="402336"/>
            <a:ext cx="10844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Выбор 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 является жизненно важным вопросом. </a:t>
            </a:r>
            <a:endParaRPr lang="ru-RU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Задача 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начальных классов – помочь школьникам правильно определить свое место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11659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711" y="548640"/>
            <a:ext cx="10814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Целью 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в начальной школе является: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расширение первоначальных представлений о роли труды в жизни человека, знакомство с различными профессиями и предоставление возможности учащимся погрузиться в различные профессии через игровые ситуации.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59" y="457200"/>
            <a:ext cx="1115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13610" y="1395466"/>
            <a:ext cx="2000251" cy="7848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699248" y="1395466"/>
            <a:ext cx="1737360" cy="8160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0148" y="2085284"/>
            <a:ext cx="3547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на уроках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0336" y="2180273"/>
            <a:ext cx="47365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внеурочное время: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экскурсии;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тематические классные часы;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беседы с детьми;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проекты;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конкурсы;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игры;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</a:t>
            </a:r>
            <a:r>
              <a:rPr lang="en-S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классы и т.д.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698500"/>
            <a:ext cx="5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68300"/>
            <a:ext cx="11849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профориентации на уроках.</a:t>
            </a:r>
          </a:p>
          <a:p>
            <a:r>
              <a:rPr lang="ru-RU" sz="28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математики.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путем проведения коротких бесед  о профессии, упоминаемой в условии задачи или при решении задач.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09" y="2318761"/>
            <a:ext cx="3857093" cy="2681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91" y="1924718"/>
            <a:ext cx="4339188" cy="1574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24" y="3845833"/>
            <a:ext cx="4315321" cy="15659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" y="2318761"/>
            <a:ext cx="3520250" cy="2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1150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русского языка и литературного чтения.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изучении словарных слов ученики знакомятся с различными видами профессий. Знакомятся с пословицами о профессиях и труде, составляют творческие отчёты о профессиях своей семьи, составляют  и разгадывают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филворды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680" y="3644027"/>
            <a:ext cx="2979732" cy="2236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03" y="2065165"/>
            <a:ext cx="2914697" cy="2186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091" y="3770184"/>
            <a:ext cx="2896909" cy="2172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8" y="2404405"/>
            <a:ext cx="2335775" cy="36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567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МАОУ «СОШ №19»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«СОШ №19»</dc:title>
  <dc:creator>Ольга Крутикова</dc:creator>
  <cp:lastModifiedBy>Vladimir Kosenkov</cp:lastModifiedBy>
  <cp:revision>22</cp:revision>
  <dcterms:created xsi:type="dcterms:W3CDTF">2022-11-21T17:25:01Z</dcterms:created>
  <dcterms:modified xsi:type="dcterms:W3CDTF">2024-12-14T07:45:31Z</dcterms:modified>
</cp:coreProperties>
</file>