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75E08F-440D-90A2-88D1-B1CC9FD751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558A8F-C4A9-8F79-9591-BCB2BCA6BD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8D6092-FD0E-F060-1507-FD4629C1B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18D-71DE-D042-AA94-3E1BD4830E26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AFBC98-51F9-8E94-5C5F-B0969DF73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1F9FFC-67F0-3770-2311-2D19BD29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C5BF-C9B6-6B42-9591-52D9D5B48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290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DF5F6F-49F2-421E-FA25-9BC134D3C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3F078C-BDD0-4355-81D7-D817CC816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AEEBB6-9430-747B-76F7-D8CE6F5AB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18D-71DE-D042-AA94-3E1BD4830E26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A4C39C-8D7E-7E9B-FEB6-C75E68482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8AEE5F-0268-5266-0DEB-DBEB6FF7D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C5BF-C9B6-6B42-9591-52D9D5B48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800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72C5C2A-63FD-244D-62C2-899837A468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B0365E-7683-BFCB-CB28-F6C969FF4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E67DB2-B35E-4162-2039-9599393E9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18D-71DE-D042-AA94-3E1BD4830E26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572EA-2B4A-735D-B920-756E21582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0FB1DB-FBB1-5328-AFAD-DA757C191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C5BF-C9B6-6B42-9591-52D9D5B48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32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AB9D7-DC7D-F04D-D3B2-26288A592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CA6A6D-A656-152A-0003-13249985B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38FB47-99E7-BC8F-6766-0BB948241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18D-71DE-D042-AA94-3E1BD4830E26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67B12F-FF59-2CA3-D039-4C9A4A1C4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90EE6E-2EFA-CF31-0FA4-FB1F00FD8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C5BF-C9B6-6B42-9591-52D9D5B48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875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F749B-D93B-E260-8B04-C66BC90E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3D096E-F0AF-7A70-69EF-C0C291720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E4B746-038F-103E-B14E-62611D337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18D-71DE-D042-AA94-3E1BD4830E26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03A56B-9627-411C-F175-068826AE6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D00476-DD51-17C5-492C-7E5F4C49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C5BF-C9B6-6B42-9591-52D9D5B48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159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2E2B5-9F30-FB81-47CC-85697FFDC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0AE510-1C85-F625-26D6-3985560A7F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FF4B1A-DB0E-24DB-F722-D21C178667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A7ECCC-ECA9-3687-5D3E-7178D2568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18D-71DE-D042-AA94-3E1BD4830E26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914EBA-3C90-1D11-9A1E-587C848ED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96D6D4-00B2-F2A3-BDBB-0A4DD432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C5BF-C9B6-6B42-9591-52D9D5B48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8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336B3-8DEF-7B2F-59ED-9124ECD1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CFCF2A-0E1E-78FA-6A53-E937BEFDE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C6CBA4-953F-F016-A65E-39F2195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B289ABF-9138-BC06-AB39-88BF645D6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2999B7-2F12-4AEB-E472-43B21A516B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9361EE-3BAB-4F18-7462-1B02B84A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18D-71DE-D042-AA94-3E1BD4830E26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A5122D-972A-AE04-4478-34E859ECA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09EDFF2-E8D4-1F16-E0A6-6049B5305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C5BF-C9B6-6B42-9591-52D9D5B48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718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A8352-7254-CA76-5893-21DF8325F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4F0E0D-05EB-A372-DE09-5393FD352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18D-71DE-D042-AA94-3E1BD4830E26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5C2C13-AF94-7EAB-4C9D-DE94A24C5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6AFF97-F14B-B17E-DA46-88606547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C5BF-C9B6-6B42-9591-52D9D5B48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956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CEF98C5-1650-FA80-9C1B-44E1965D6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18D-71DE-D042-AA94-3E1BD4830E26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1B93293-1253-A982-747C-E9D80A9A3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2513D3-141D-4D32-921E-10C8F987D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C5BF-C9B6-6B42-9591-52D9D5B48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03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46D97-D1DC-2887-1F97-274C4BA40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6D13CE-5910-8792-B451-ED08C55E3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64FA4A-D32F-2EC5-EBEC-7238AC026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460CF6-22B5-F0AF-F79D-52053DCA6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18D-71DE-D042-AA94-3E1BD4830E26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39353B-33FC-F4F9-1395-61F422207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EC3E82-A37B-B684-4BBE-EC7610A3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C5BF-C9B6-6B42-9591-52D9D5B48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629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3FFA9B-D91C-7C46-8A1A-B1484CBE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108811A-936F-2924-7B21-579F673CF2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31BAFC-BAAB-E2F6-CA40-4C422CC07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F6F2E6-303E-1DA4-4841-572DD9E89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18D-71DE-D042-AA94-3E1BD4830E26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A5E958-8A21-950B-F150-22E884D66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E11EDF-800E-D4B9-96C8-92053D4CE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C5BF-C9B6-6B42-9591-52D9D5B48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44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83538A-315A-443C-9EFB-865C29894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E16751-5BE9-E2BE-4B03-C0619E788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D8C229-A232-294F-7F4C-54037E95DB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BF18D-71DE-D042-AA94-3E1BD4830E26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FE1EA9-69C1-4C3F-C53B-5585EFE18E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F14E8-C2FB-9906-5CF8-918A08A10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7C5BF-C9B6-6B42-9591-52D9D5B48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024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D3285E-9451-C300-683A-6797DCB54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1D7C1B-36DB-376B-18DC-A8CD64A709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9315" y="3429000"/>
            <a:ext cx="10173369" cy="1265149"/>
          </a:xfrm>
        </p:spPr>
        <p:txBody>
          <a:bodyPr>
            <a:noAutofit/>
          </a:bodyPr>
          <a:lstStyle/>
          <a:p>
            <a:r>
              <a:rPr lang="ru-RU" sz="6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БРИТАНСКИЕ ВИДЫ СПОРТА</a:t>
            </a:r>
          </a:p>
        </p:txBody>
      </p:sp>
    </p:spTree>
    <p:extLst>
      <p:ext uri="{BB962C8B-B14F-4D97-AF65-F5344CB8AC3E}">
        <p14:creationId xmlns:p14="http://schemas.microsoft.com/office/powerpoint/2010/main" val="2385229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F18E1-2EDC-E252-09AE-29C73B5D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377" y="588913"/>
            <a:ext cx="6016692" cy="747929"/>
          </a:xfrm>
        </p:spPr>
        <p:txBody>
          <a:bodyPr>
            <a:noAutofit/>
          </a:bodyPr>
          <a:lstStyle/>
          <a:p>
            <a:pPr algn="ctr"/>
            <a:r>
              <a:rPr lang="ru-RU" sz="3300" dirty="0"/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D01ABB-3DE4-9549-613F-D2A700ADE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093" y="1681685"/>
            <a:ext cx="5277260" cy="301801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100" b="1" dirty="0"/>
              <a:t>Таким образом</a:t>
            </a:r>
            <a:r>
              <a:rPr lang="ru-RU" sz="2100" dirty="0"/>
              <a:t>, сегодня мы рассмотрели виды спорта, появившиеся на территории современной Великобритании и установили, что практически все известные нам сегодня виды спорта, зародились на рубеже </a:t>
            </a:r>
            <a:r>
              <a:rPr lang="ru-RU" sz="2100" b="1" dirty="0"/>
              <a:t>18-19 веков</a:t>
            </a:r>
            <a:r>
              <a:rPr lang="ru-RU" sz="2100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B3A66A-C459-CF47-ADB9-91D6CC869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r="10863"/>
          <a:stretch/>
        </p:blipFill>
        <p:spPr>
          <a:xfrm>
            <a:off x="6550526" y="0"/>
            <a:ext cx="5641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13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F18E1-2EDC-E252-09AE-29C73B5D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81036"/>
            <a:ext cx="6008162" cy="42185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ВВЕДЕНИЕ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D01ABB-3DE4-9549-613F-D2A700ADE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659" y="1511469"/>
            <a:ext cx="6290702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Великобритания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 – родина многих современных видов спорта. Англичане с давних времен отличались повышенным интересом к спорту, соревнованиям, честной игре, разумным правилам. </a:t>
            </a:r>
          </a:p>
          <a:p>
            <a:pPr marL="0" indent="0" algn="just">
              <a:buNone/>
            </a:pPr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Сегодня мы рассмотрим виды спорта, зародившиеся в Великобритании.</a:t>
            </a:r>
            <a:endParaRPr lang="ru-RU" sz="2400" dirty="0">
              <a:effectLst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CCB0FB-21F9-AB95-27B7-B6EE316D1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9" r="5358" b="4385"/>
          <a:stretch/>
        </p:blipFill>
        <p:spPr>
          <a:xfrm>
            <a:off x="7300049" y="0"/>
            <a:ext cx="4891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26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F18E1-2EDC-E252-09AE-29C73B5D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28" y="413669"/>
            <a:ext cx="4891952" cy="6166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ФУТБОЛ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D01ABB-3DE4-9549-613F-D2A700ADE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658" y="1208171"/>
            <a:ext cx="5174491" cy="52705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1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Футбол</a:t>
            </a:r>
            <a:r>
              <a:rPr lang="ru-RU" sz="21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 – основной национальный вид спорта в Великобритании. </a:t>
            </a:r>
          </a:p>
          <a:p>
            <a:pPr marL="0" indent="0" algn="just">
              <a:buNone/>
            </a:pPr>
            <a:r>
              <a:rPr lang="ru-RU" sz="21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Он возник в </a:t>
            </a:r>
            <a:r>
              <a:rPr lang="ru-RU" sz="21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Средние века</a:t>
            </a:r>
            <a:r>
              <a:rPr lang="ru-RU" sz="21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, а в 19 веке начал процветать и завоевал любовь у всего населения. </a:t>
            </a:r>
          </a:p>
          <a:p>
            <a:pPr marL="0" indent="0" algn="just">
              <a:buNone/>
            </a:pPr>
            <a:r>
              <a:rPr lang="ru-RU" sz="21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В середине 19 века</a:t>
            </a:r>
            <a:r>
              <a:rPr lang="ru-RU" sz="21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 в Англии появился первый футбольный клуб, была основала Футбольная ассоциация и приняты единые правила игры, позаимствованные у престижных частных школ, в которых этот вид спорта был очень популярен. Полное название игры на английском – </a:t>
            </a:r>
            <a:r>
              <a:rPr lang="en-GB" sz="2100" b="0" i="1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association football</a:t>
            </a:r>
            <a:r>
              <a:rPr lang="en-GB" sz="21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, </a:t>
            </a:r>
            <a:r>
              <a:rPr lang="ru-RU" sz="21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то есть «футбол по правилам ассоциации»</a:t>
            </a:r>
            <a:endParaRPr lang="ru-RU" sz="21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B747A5-A21B-0F03-3E95-9ECD99AD2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4" b="-12133"/>
          <a:stretch/>
        </p:blipFill>
        <p:spPr>
          <a:xfrm>
            <a:off x="6227902" y="0"/>
            <a:ext cx="5964098" cy="768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57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F18E1-2EDC-E252-09AE-29C73B5D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480510"/>
            <a:ext cx="4891952" cy="6166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РЕГБИ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D01ABB-3DE4-9549-613F-D2A700ADE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659" y="1340938"/>
            <a:ext cx="5174491" cy="52705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Он </a:t>
            </a:r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возник в 19 веке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 в Англии, предположительно в частной школе города Регби. Тогда все игры с мячом называли футболом, но правила в разных местах различались, существовало множество разновидностей игры. В городе Регби играли в такой футбол, где можно было касаться мяча рукой.</a:t>
            </a:r>
          </a:p>
          <a:p>
            <a:pPr marL="0" indent="0" algn="just">
              <a:buNone/>
            </a:pPr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В 1863 году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 футбол и регби официально разделились. Футбольная ассоциация приняла правила, не допускающие касание мяча.</a:t>
            </a:r>
          </a:p>
          <a:p>
            <a:pPr marL="0" indent="0" algn="just">
              <a:buNone/>
            </a:pPr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В 1871 году появился </a:t>
            </a:r>
            <a:r>
              <a:rPr lang="ru-RU" sz="1600" b="1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Регбийный</a:t>
            </a:r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 союз Англии. 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Тогда же состоялся первый официальный матч. Столетие спустя регби стал распространяться по всему миру, появился чемпионат мира.</a:t>
            </a:r>
          </a:p>
          <a:p>
            <a:pPr marL="0" indent="0" algn="just">
              <a:buNone/>
            </a:pPr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Как и в футболе,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 в игре регби соревнуются две команды, каждая из которых должна попасть мячом в ворота или занести мяч в зачетную зону оппонента. При этом можно играть руками, и в этом главное отличие от футбола.</a:t>
            </a:r>
          </a:p>
          <a:p>
            <a:pPr marL="0" indent="0" algn="just">
              <a:buNone/>
            </a:pPr>
            <a:endParaRPr lang="ru-RU" sz="21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4C8C7C-1EB9-BD4B-6533-ACF21EE18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65"/>
          <a:stretch/>
        </p:blipFill>
        <p:spPr>
          <a:xfrm>
            <a:off x="6461851" y="0"/>
            <a:ext cx="57301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56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F18E1-2EDC-E252-09AE-29C73B5D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630" y="465029"/>
            <a:ext cx="6342371" cy="321596"/>
          </a:xfrm>
        </p:spPr>
        <p:txBody>
          <a:bodyPr>
            <a:noAutofit/>
          </a:bodyPr>
          <a:lstStyle/>
          <a:p>
            <a:pPr algn="ctr"/>
            <a:r>
              <a:rPr lang="ru-RU" sz="3500" dirty="0"/>
              <a:t>ГОЛЬФ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D01ABB-3DE4-9549-613F-D2A700ADE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631" y="1030918"/>
            <a:ext cx="6342371" cy="60334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7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Гольф – шотландское изобретение. </a:t>
            </a:r>
            <a:r>
              <a:rPr lang="ru-RU" sz="17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По легенде, игру изобрели пастухи, которые во время отдыха устраивали такое развлечение: посохами загоняли камни в кроличьи норы. В примитивном виде гольф существовал еще в 14 веке под названием </a:t>
            </a:r>
            <a:r>
              <a:rPr lang="ru-RU" sz="1700" b="0" i="1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«</a:t>
            </a:r>
            <a:r>
              <a:rPr lang="ru-RU" sz="1700" b="0" i="1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гоуф</a:t>
            </a:r>
            <a:r>
              <a:rPr lang="ru-RU" sz="1700" b="0" i="1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».</a:t>
            </a:r>
          </a:p>
          <a:p>
            <a:pPr marL="0" indent="0" algn="just">
              <a:buNone/>
            </a:pPr>
            <a:r>
              <a:rPr lang="ru-RU" sz="1700" b="1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В</a:t>
            </a:r>
            <a:r>
              <a:rPr lang="ru-RU" sz="17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 15 веке </a:t>
            </a:r>
            <a:r>
              <a:rPr lang="ru-RU" sz="17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власти </a:t>
            </a:r>
            <a:r>
              <a:rPr lang="ru-RU" sz="17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запрещали</a:t>
            </a:r>
            <a:r>
              <a:rPr lang="ru-RU" sz="17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 в него играть, так как игра мешала обучению лучников. Но гольф не исчез, в него продолжали играть. А уже в 17 веке гольф вышел за пределы Британских островов и появился в Европе. </a:t>
            </a:r>
          </a:p>
          <a:p>
            <a:pPr marL="0" indent="0" algn="just">
              <a:buNone/>
            </a:pPr>
            <a:r>
              <a:rPr lang="ru-RU" sz="17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В 19 веке </a:t>
            </a:r>
            <a:r>
              <a:rPr lang="ru-RU" sz="17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правила гольфа окончательно оформились в их современном виде.</a:t>
            </a:r>
          </a:p>
          <a:p>
            <a:pPr marL="0" indent="0" algn="just">
              <a:buNone/>
            </a:pPr>
            <a:r>
              <a:rPr lang="ru-RU" sz="17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В гольф играют на специально подготовленных площадках, на которых размещаются несколько лунок – стандартное количество это 18. На поле могут быть всевозможные препятствия: деревья, трава, вода, песок. Каждый участник должен провести мячик для гольфа в лунки в определенной последовательности. Играют несколькими клюшками, которые бывают разных видов – с разными углами бьющей поверхности, разными весом и другими характеристиками. За игру можно использовать не больше 14 единиц клюшек.</a:t>
            </a:r>
          </a:p>
          <a:p>
            <a:pPr marL="0" indent="0" algn="just">
              <a:buNone/>
            </a:pPr>
            <a:endParaRPr lang="ru-RU" sz="1500" b="0" i="0" u="none" strike="noStrike" dirty="0">
              <a:solidFill>
                <a:srgbClr val="000000"/>
              </a:solidFill>
              <a:effectLst/>
              <a:latin typeface="Helvetica Neue" panose="02000503000000020004" pitchFamily="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2A0A54-1CD5-2631-158E-BA14628DB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8" r="6974"/>
          <a:stretch/>
        </p:blipFill>
        <p:spPr>
          <a:xfrm>
            <a:off x="7486316" y="0"/>
            <a:ext cx="4705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18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F18E1-2EDC-E252-09AE-29C73B5D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28" y="390413"/>
            <a:ext cx="6489264" cy="818016"/>
          </a:xfrm>
        </p:spPr>
        <p:txBody>
          <a:bodyPr>
            <a:noAutofit/>
          </a:bodyPr>
          <a:lstStyle/>
          <a:p>
            <a:pPr algn="ctr"/>
            <a:r>
              <a:rPr lang="ru-RU" sz="3300" dirty="0"/>
              <a:t>КРОКЕТ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D01ABB-3DE4-9549-613F-D2A700ADE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685" y="1208429"/>
            <a:ext cx="6236707" cy="52705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Крокет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 – английская спортивная аристократическая игра, малоизвестная в мире. Многие знают ее благодаря книге «Алиса в стране чудес» Льюиса Кэрролла – в 8 главе проводится матч по крокету. Правила игры были зафиксированы в 1856 году, а в 1868 году был открыт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Всеанглийский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 клуб по крокету. Игра была очень популярна некоторое время, но затем ее вытеснил большой теннис. Многие площадки для крокета превратили в корты.</a:t>
            </a:r>
          </a:p>
          <a:p>
            <a:pPr marL="0" indent="0" algn="just">
              <a:buNone/>
            </a:pPr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Крокет немного напоминает гольф: 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вместо клюшек используются специальные молотки с ручкой, вместо мячиков для гольфа более крупные мячи, а лунки заменены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воротцами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. Игра проводится на стандартном прямоугольном поле, на котором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воротца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 расставлены определенным образом. Шары нужно проводить по заданному маршруту.</a:t>
            </a:r>
          </a:p>
          <a:p>
            <a:pPr marL="0" indent="0" algn="just">
              <a:buNone/>
            </a:pP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В современном крокете есть несколько видов игры и несколько сводов правил. </a:t>
            </a:r>
            <a:r>
              <a:rPr lang="ru-RU" sz="1600" b="1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Англичане предпочитают классический английский крокет – </a:t>
            </a:r>
            <a:r>
              <a:rPr lang="en-GB" sz="1600" b="1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Association Croquet. 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Это не самый популярный вид спорта в Великобритании, но находится немало любителей играть или смотреть соревнование.</a:t>
            </a:r>
          </a:p>
          <a:p>
            <a:pPr marL="0" indent="0" algn="just">
              <a:buNone/>
            </a:pPr>
            <a:endParaRPr lang="ru-RU" sz="21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14D951-11A7-218B-64FB-635B4C47B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7" b="8174"/>
          <a:stretch/>
        </p:blipFill>
        <p:spPr>
          <a:xfrm>
            <a:off x="7793183" y="0"/>
            <a:ext cx="4398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83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F18E1-2EDC-E252-09AE-29C73B5D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28" y="421808"/>
            <a:ext cx="6236707" cy="775279"/>
          </a:xfrm>
        </p:spPr>
        <p:txBody>
          <a:bodyPr>
            <a:noAutofit/>
          </a:bodyPr>
          <a:lstStyle/>
          <a:p>
            <a:pPr algn="ctr"/>
            <a:r>
              <a:rPr lang="ru-RU" sz="3300" dirty="0"/>
              <a:t>КРИКЕТ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D01ABB-3DE4-9549-613F-D2A700ADE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128" y="1197087"/>
            <a:ext cx="6236707" cy="52705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Крикет не следует путать с крокетом 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– это разные игры. Крикет – игра с битами и мячом, чем-то напоминающая бейсбол. Бейсбол тоже зародился в Англии: историки полагают, что игра под названием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creag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, 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в которой в 1301 году принимал участие Эдуард 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II, 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была ранней формой крикета. Достоверные упоминания о крикете относятся к 1598 году.</a:t>
            </a:r>
          </a:p>
          <a:p>
            <a:pPr marL="0" indent="0" algn="just">
              <a:buNone/>
            </a:pPr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В 18 веке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 игра стала национальным и любимым видом спорта англичан. Уже в середине 19 веке было организовано международное турне английской сборной по крикету. Начало 20 века считается золотым временем для крикета в Англии и во всем мире, позже его популярность спала.</a:t>
            </a:r>
          </a:p>
          <a:p>
            <a:pPr marL="0" indent="0" algn="just">
              <a:buNone/>
            </a:pPr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В крикете очень сложные и детализированные правила. 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Поле для игры имеет форму эллипса, в середине которого расположен питч – небольшая земляная площадка. В крикет играют две команды по 11 игроков. Каждая по очереди подает и отбивает мяч. Отразить бросок нужно так, чтобы мяч улетел на конец поля или далеко от противников, чтобы успеть перебежать на другой конец питча.</a:t>
            </a:r>
          </a:p>
          <a:p>
            <a:pPr marL="0" indent="0" algn="just">
              <a:buNone/>
            </a:pPr>
            <a:br>
              <a:rPr lang="ru-RU" sz="1600" dirty="0"/>
            </a:br>
            <a:endParaRPr lang="ru-RU" sz="21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BAFB8B-18C1-4E0F-488C-E1C0139EA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949" y="0"/>
            <a:ext cx="495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35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F18E1-2EDC-E252-09AE-29C73B5D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19" y="421808"/>
            <a:ext cx="6741821" cy="838069"/>
          </a:xfrm>
        </p:spPr>
        <p:txBody>
          <a:bodyPr>
            <a:noAutofit/>
          </a:bodyPr>
          <a:lstStyle/>
          <a:p>
            <a:pPr algn="ctr"/>
            <a:r>
              <a:rPr lang="ru-RU" sz="3300" dirty="0"/>
              <a:t>ТЕННИС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D01ABB-3DE4-9549-613F-D2A700ADE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19" y="1165692"/>
            <a:ext cx="6741821" cy="52705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До 19 века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 в Англии играли в подобие тенниса в помещениях. Игра возникла в Средние века в европейских монастырях, позже в нее играли французские и английские короли. Сейчас она называется реал-теннис. А в 19 веке появился современный теннис – так называемый лаун-теннис. Созданием правил и распространением игры занимался английский майор Уолтер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Уингфилд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. Теннис стал мгновенно популярен, всего за несколько лет в него стали играть по всему миру. В 1877 году был проведен первый турнир по теннису в Уимблдоне.</a:t>
            </a:r>
          </a:p>
          <a:p>
            <a:pPr marL="0" indent="0" algn="just">
              <a:buNone/>
            </a:pPr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Название игры «теннис» происходит от слова </a:t>
            </a:r>
            <a:r>
              <a:rPr lang="en-GB" sz="1600" b="1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tenez</a:t>
            </a: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,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 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что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по-французски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 означает «держите». </a:t>
            </a:r>
          </a:p>
          <a:p>
            <a:pPr marL="0" indent="0" algn="just">
              <a:buNone/>
            </a:pP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Правила тенниса почти не изменились с </a:t>
            </a:r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1875 года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 – впоследствии был введен решающий гейм, изменена система зачета очков и жеребьевка.</a:t>
            </a:r>
          </a:p>
          <a:p>
            <a:pPr marL="0" indent="0" algn="just">
              <a:buNone/>
            </a:pP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Теннис – зрелищный вид спорта, а </a:t>
            </a:r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Уимблдонский турнир 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– одно из самых эффектных и ярких событий в Англии. До сих пор на этом чемпионате приняты традиции 19 века – продажа билетов через кассы на стадионе, клубника со сливками и холодный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слабоалкогольный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 напиток «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Пиммс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» во время матча, отбор детей для подбирания мячиков и многое другое.</a:t>
            </a:r>
          </a:p>
          <a:p>
            <a:pPr marL="0" indent="0" algn="just">
              <a:buNone/>
            </a:pPr>
            <a:endParaRPr lang="ru-RU" sz="21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116361-B1AE-82DB-F335-B601C5C50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9" t="5879" r="5912" b="5877"/>
          <a:stretch/>
        </p:blipFill>
        <p:spPr>
          <a:xfrm>
            <a:off x="7248359" y="0"/>
            <a:ext cx="4943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65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F18E1-2EDC-E252-09AE-29C73B5D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19" y="421808"/>
            <a:ext cx="6741821" cy="838069"/>
          </a:xfrm>
        </p:spPr>
        <p:txBody>
          <a:bodyPr>
            <a:noAutofit/>
          </a:bodyPr>
          <a:lstStyle/>
          <a:p>
            <a:pPr algn="ctr"/>
            <a:r>
              <a:rPr lang="ru-RU" sz="3300" dirty="0"/>
              <a:t>ГРЕБЛЯ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D01ABB-3DE4-9549-613F-D2A700ADE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957" y="1259877"/>
            <a:ext cx="5851189" cy="484197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Гребной спорт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 тоже зародился в Англии.</a:t>
            </a:r>
          </a:p>
          <a:p>
            <a:pPr marL="0" indent="0" algn="just">
              <a:buNone/>
            </a:pPr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В 16 веке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 лодочники на Темзе, перевозившие грузы и пассажиров, любили устраивать между собой соревнования. Гребля была популярна и в английских университетах, превратившись в студенческий вид спорта. В </a:t>
            </a:r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1829 году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 прошла знаменитая Лодочная гонка – соревнования по гребле между Оксфордом и Кембриджем. </a:t>
            </a:r>
          </a:p>
          <a:p>
            <a:pPr marL="0" indent="0" algn="just">
              <a:buNone/>
            </a:pPr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В конце 19 века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 появились международные соревнования.</a:t>
            </a:r>
          </a:p>
          <a:p>
            <a:pPr marL="0" indent="0" algn="just">
              <a:buNone/>
            </a:pP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Первое время гребля считалась аристократическим видом спорта. Ей занимались ученики лучших частных школ, студенты ведущих университетов, воспитанники семей из высшего класса. Сейчас ситуация немного изменилась, гребной спорт стал распространяться и среди других классов. Гребные клубы отличаются демократическим характером, поэтому гребля продолжает быть популярной.</a:t>
            </a:r>
          </a:p>
          <a:p>
            <a:pPr marL="0" indent="0" algn="just">
              <a:buNone/>
            </a:pPr>
            <a:endParaRPr lang="ru-RU" sz="21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2382FA-334D-9BFC-131A-EDB4F1DAA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7" t="7545" r="4473" b="17149"/>
          <a:stretch/>
        </p:blipFill>
        <p:spPr>
          <a:xfrm>
            <a:off x="6914741" y="0"/>
            <a:ext cx="5277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045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10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БРИТАНСКИЕ ВИДЫ СПОРТА</vt:lpstr>
      <vt:lpstr>ВВЕДЕНИЕ</vt:lpstr>
      <vt:lpstr>ФУТБОЛ</vt:lpstr>
      <vt:lpstr>РЕГБИ</vt:lpstr>
      <vt:lpstr>ГОЛЬФ</vt:lpstr>
      <vt:lpstr>КРОКЕТ</vt:lpstr>
      <vt:lpstr>КРИКЕТ</vt:lpstr>
      <vt:lpstr>ТЕННИС</vt:lpstr>
      <vt:lpstr>ГРЕБЛЯ</vt:lpstr>
      <vt:lpstr>ЗАКЛЮЧЕНИЕ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БРИТАНСКИЕ ВИДЫ СПОРТА</dc:title>
  <dc:creator>marblehurt22@outlook.com</dc:creator>
  <cp:lastModifiedBy>marblehurt22@outlook.com</cp:lastModifiedBy>
  <cp:revision>1</cp:revision>
  <dcterms:created xsi:type="dcterms:W3CDTF">2024-11-17T19:07:50Z</dcterms:created>
  <dcterms:modified xsi:type="dcterms:W3CDTF">2024-11-17T20:18:12Z</dcterms:modified>
</cp:coreProperties>
</file>