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f915cc30-440d-5a67-9247-31f4da7f5974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1611560"/>
            <a:ext cx="10895856" cy="88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44624" y="1800700"/>
            <a:ext cx="10260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Аппликация с элементами рисования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«Дерево осени»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Вторая младшая группа «Акварельки»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Подготовил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Файрушина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Ольга   Сергеевна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photos--green-presentation-slide-clipart-backgroun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-99392"/>
            <a:ext cx="10160001" cy="78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49508" y="1412776"/>
            <a:ext cx="985878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Цели и задачи: </a:t>
            </a:r>
            <a:r>
              <a:rPr lang="ru-RU" dirty="0" smtClean="0"/>
              <a:t>вызвать интерес к созданию аппликативных картинок из одного  дерева, </a:t>
            </a:r>
          </a:p>
          <a:p>
            <a:r>
              <a:rPr lang="ru-RU" dirty="0" smtClean="0"/>
              <a:t>Одной формы и размера, но разного по цвету на выбор ребенка. Учить правильно располагать </a:t>
            </a:r>
          </a:p>
          <a:p>
            <a:r>
              <a:rPr lang="ru-RU" dirty="0" smtClean="0"/>
              <a:t>И правильно приклеивать готовые формы по центру цветного листа картона.  Развивать</a:t>
            </a:r>
          </a:p>
          <a:p>
            <a:r>
              <a:rPr lang="ru-RU" dirty="0" smtClean="0"/>
              <a:t>Чувство формы и ритма.</a:t>
            </a:r>
          </a:p>
          <a:p>
            <a:endParaRPr lang="ru-RU" dirty="0" smtClean="0"/>
          </a:p>
          <a:p>
            <a:r>
              <a:rPr lang="ru-RU" sz="2000" b="1" dirty="0" smtClean="0"/>
              <a:t>Материалы, инструменты, оборудование: </a:t>
            </a:r>
            <a:r>
              <a:rPr lang="ru-RU" dirty="0" smtClean="0"/>
              <a:t>у каждого ребенка готовые формы</a:t>
            </a:r>
            <a:r>
              <a:rPr lang="ru-RU" b="1" dirty="0" smtClean="0"/>
              <a:t> ствола дерева</a:t>
            </a:r>
          </a:p>
          <a:p>
            <a:r>
              <a:rPr lang="ru-RU" b="1" dirty="0" err="1" smtClean="0"/>
              <a:t>Коричнего</a:t>
            </a:r>
            <a:r>
              <a:rPr lang="ru-RU" b="1" dirty="0" smtClean="0"/>
              <a:t> цвета и кроны дерева одинакового по размеру, но разного по цвету на выбор</a:t>
            </a:r>
          </a:p>
          <a:p>
            <a:r>
              <a:rPr lang="ru-RU" b="1" dirty="0" smtClean="0"/>
              <a:t>Ребенка, клей-карандаш, кисточки для краски, краски, баночка для воды, салфетки, </a:t>
            </a:r>
          </a:p>
          <a:p>
            <a:r>
              <a:rPr lang="ru-RU" b="1" dirty="0" smtClean="0"/>
              <a:t>½ листа А4 голубого цвета, наглядный образец и иллюстрации деревьев, демонстрация</a:t>
            </a:r>
          </a:p>
          <a:p>
            <a:r>
              <a:rPr lang="ru-RU" b="1" dirty="0" smtClean="0"/>
              <a:t>Действий при наклеивании ствола и кроны дерева, показ рисования листьев на дереве.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27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7636bd29-d90d-4a7c-b489-fe99b88e337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" y="0"/>
            <a:ext cx="4156112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я\Desktop\7bcce2e2-4619-4bcb-9166-f5a37ba6015e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7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edb9f7d8-ad4d-404f-9be1-311401ce5a59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248"/>
            <a:ext cx="4032448" cy="68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я\Desktop\5719573e-e3c6-4b49-85ce-faf4f6d4ba33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8838"/>
            <a:ext cx="3888432" cy="679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8eace987-9f58-48b2-b02c-011f9fce5513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я\Desktop\b66e4596-7eef-4f12-9c76-6887711cda90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04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4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я\Desktop\8ea70026-d953-41ee-a58a-f780e12d0731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776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2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я\Desktop\photos--green-presentation-slide-clipart-backgroun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708920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04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143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9</cp:revision>
  <dcterms:created xsi:type="dcterms:W3CDTF">2024-10-28T13:37:43Z</dcterms:created>
  <dcterms:modified xsi:type="dcterms:W3CDTF">2024-10-28T19:13:38Z</dcterms:modified>
</cp:coreProperties>
</file>