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4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566D62D-C521-4201-B4C1-8F28BDAF2DB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85A5846-FF2E-44D9-BC00-C07C1EFAAB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media11.wav"/><Relationship Id="rId7" Type="http://schemas.openxmlformats.org/officeDocument/2006/relationships/image" Target="../media/image77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jpeg"/><Relationship Id="rId3" Type="http://schemas.openxmlformats.org/officeDocument/2006/relationships/audio" Target="../media/media12.wav"/><Relationship Id="rId7" Type="http://schemas.microsoft.com/office/2007/relationships/hdphoto" Target="../media/hdphoto25.wdp"/><Relationship Id="rId12" Type="http://schemas.openxmlformats.org/officeDocument/2006/relationships/image" Target="../media/image83.jpe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80.png"/><Relationship Id="rId11" Type="http://schemas.microsoft.com/office/2007/relationships/hdphoto" Target="../media/hdphoto27.wdp"/><Relationship Id="rId5" Type="http://schemas.openxmlformats.org/officeDocument/2006/relationships/image" Target="../media/image79.jpe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6.wdp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media13.wav"/><Relationship Id="rId7" Type="http://schemas.openxmlformats.org/officeDocument/2006/relationships/image" Target="../media/image77.png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.png"/><Relationship Id="rId3" Type="http://schemas.openxmlformats.org/officeDocument/2006/relationships/audio" Target="../media/media14.wav"/><Relationship Id="rId7" Type="http://schemas.openxmlformats.org/officeDocument/2006/relationships/image" Target="../media/image89.jpeg"/><Relationship Id="rId12" Type="http://schemas.openxmlformats.org/officeDocument/2006/relationships/image" Target="../media/image93.jpeg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88.jpeg"/><Relationship Id="rId11" Type="http://schemas.openxmlformats.org/officeDocument/2006/relationships/image" Target="../media/image92.jpeg"/><Relationship Id="rId5" Type="http://schemas.openxmlformats.org/officeDocument/2006/relationships/image" Target="../media/image87.jpeg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2.png"/><Relationship Id="rId3" Type="http://schemas.openxmlformats.org/officeDocument/2006/relationships/audio" Target="../media/media16.wav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microsoft.com/office/2007/relationships/media" Target="../media/media16.wav"/><Relationship Id="rId1" Type="http://schemas.openxmlformats.org/officeDocument/2006/relationships/tags" Target="../tags/tag13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2.png"/><Relationship Id="rId2" Type="http://schemas.microsoft.com/office/2007/relationships/media" Target="../media/media17.wav"/><Relationship Id="rId1" Type="http://schemas.openxmlformats.org/officeDocument/2006/relationships/tags" Target="../tags/tag1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2.png"/><Relationship Id="rId2" Type="http://schemas.microsoft.com/office/2007/relationships/media" Target="../media/media18.wav"/><Relationship Id="rId1" Type="http://schemas.openxmlformats.org/officeDocument/2006/relationships/tags" Target="../tags/tag15.xml"/><Relationship Id="rId6" Type="http://schemas.microsoft.com/office/2007/relationships/hdphoto" Target="../media/hdphoto29.wdp"/><Relationship Id="rId5" Type="http://schemas.openxmlformats.org/officeDocument/2006/relationships/image" Target="../media/image105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17" Type="http://schemas.microsoft.com/office/2007/relationships/hdphoto" Target="../media/hdphoto3.wdp"/><Relationship Id="rId2" Type="http://schemas.microsoft.com/office/2007/relationships/media" Target="../media/media4.wav"/><Relationship Id="rId16" Type="http://schemas.openxmlformats.org/officeDocument/2006/relationships/image" Target="../media/image14.png"/><Relationship Id="rId20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3.jpe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5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audio" Target="../media/media5.wav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" Type="http://schemas.microsoft.com/office/2007/relationships/media" Target="../media/media5.wav"/><Relationship Id="rId16" Type="http://schemas.openxmlformats.org/officeDocument/2006/relationships/image" Target="../media/image27.jpeg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6.jpeg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audio" Target="../media/media6.wav"/><Relationship Id="rId21" Type="http://schemas.microsoft.com/office/2007/relationships/hdphoto" Target="../media/hdphoto10.wdp"/><Relationship Id="rId7" Type="http://schemas.openxmlformats.org/officeDocument/2006/relationships/image" Target="../media/image32.jpeg"/><Relationship Id="rId12" Type="http://schemas.microsoft.com/office/2007/relationships/hdphoto" Target="../media/hdphoto6.wdp"/><Relationship Id="rId17" Type="http://schemas.openxmlformats.org/officeDocument/2006/relationships/image" Target="../media/image38.png"/><Relationship Id="rId2" Type="http://schemas.microsoft.com/office/2007/relationships/media" Target="../media/media6.wav"/><Relationship Id="rId16" Type="http://schemas.microsoft.com/office/2007/relationships/hdphoto" Target="../media/hdphoto8.wdp"/><Relationship Id="rId20" Type="http://schemas.openxmlformats.org/officeDocument/2006/relationships/image" Target="../media/image40.png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2.png"/><Relationship Id="rId5" Type="http://schemas.openxmlformats.org/officeDocument/2006/relationships/image" Target="../media/image30.jpeg"/><Relationship Id="rId15" Type="http://schemas.openxmlformats.org/officeDocument/2006/relationships/image" Target="../media/image37.png"/><Relationship Id="rId23" Type="http://schemas.microsoft.com/office/2007/relationships/hdphoto" Target="../media/hdphoto11.wdp"/><Relationship Id="rId10" Type="http://schemas.openxmlformats.org/officeDocument/2006/relationships/image" Target="../media/image34.png"/><Relationship Id="rId19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7.wav"/><Relationship Id="rId7" Type="http://schemas.microsoft.com/office/2007/relationships/hdphoto" Target="../media/hdphoto12.wdp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0" Type="http://schemas.microsoft.com/office/2007/relationships/hdphoto" Target="../media/hdphoto13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microsoft.com/office/2007/relationships/hdphoto" Target="../media/hdphoto17.wdp"/><Relationship Id="rId3" Type="http://schemas.openxmlformats.org/officeDocument/2006/relationships/audio" Target="../media/media8.wav"/><Relationship Id="rId7" Type="http://schemas.openxmlformats.org/officeDocument/2006/relationships/image" Target="../media/image49.jpeg"/><Relationship Id="rId12" Type="http://schemas.microsoft.com/office/2007/relationships/hdphoto" Target="../media/hdphoto14.wdp"/><Relationship Id="rId17" Type="http://schemas.openxmlformats.org/officeDocument/2006/relationships/image" Target="../media/image56.png"/><Relationship Id="rId2" Type="http://schemas.microsoft.com/office/2007/relationships/media" Target="../media/media8.wav"/><Relationship Id="rId16" Type="http://schemas.microsoft.com/office/2007/relationships/hdphoto" Target="../media/hdphoto16.wdp"/><Relationship Id="rId1" Type="http://schemas.openxmlformats.org/officeDocument/2006/relationships/tags" Target="../tags/tag6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image" Target="../media/image55.png"/><Relationship Id="rId10" Type="http://schemas.openxmlformats.org/officeDocument/2006/relationships/image" Target="../media/image52.jpe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1.jpeg"/><Relationship Id="rId1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microsoft.com/office/2007/relationships/hdphoto" Target="../media/hdphoto18.wdp"/><Relationship Id="rId18" Type="http://schemas.microsoft.com/office/2007/relationships/hdphoto" Target="../media/hdphoto20.wdp"/><Relationship Id="rId26" Type="http://schemas.openxmlformats.org/officeDocument/2006/relationships/image" Target="../media/image72.jpeg"/><Relationship Id="rId3" Type="http://schemas.openxmlformats.org/officeDocument/2006/relationships/audio" Target="../media/media9.wav"/><Relationship Id="rId21" Type="http://schemas.openxmlformats.org/officeDocument/2006/relationships/image" Target="../media/image69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5" Type="http://schemas.openxmlformats.org/officeDocument/2006/relationships/image" Target="../media/image71.jpeg"/><Relationship Id="rId2" Type="http://schemas.microsoft.com/office/2007/relationships/media" Target="../media/media9.wav"/><Relationship Id="rId16" Type="http://schemas.openxmlformats.org/officeDocument/2006/relationships/image" Target="../media/image66.jpeg"/><Relationship Id="rId20" Type="http://schemas.microsoft.com/office/2007/relationships/hdphoto" Target="../media/hdphoto21.wdp"/><Relationship Id="rId1" Type="http://schemas.openxmlformats.org/officeDocument/2006/relationships/tags" Target="../tags/tag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24" Type="http://schemas.microsoft.com/office/2007/relationships/hdphoto" Target="../media/hdphoto23.wdp"/><Relationship Id="rId5" Type="http://schemas.openxmlformats.org/officeDocument/2006/relationships/image" Target="../media/image57.jpeg"/><Relationship Id="rId15" Type="http://schemas.microsoft.com/office/2007/relationships/hdphoto" Target="../media/hdphoto19.wdp"/><Relationship Id="rId23" Type="http://schemas.openxmlformats.org/officeDocument/2006/relationships/image" Target="../media/image70.png"/><Relationship Id="rId10" Type="http://schemas.openxmlformats.org/officeDocument/2006/relationships/image" Target="../media/image62.jpeg"/><Relationship Id="rId19" Type="http://schemas.openxmlformats.org/officeDocument/2006/relationships/image" Target="../media/image6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1.jpeg"/><Relationship Id="rId14" Type="http://schemas.openxmlformats.org/officeDocument/2006/relationships/image" Target="../media/image65.png"/><Relationship Id="rId22" Type="http://schemas.microsoft.com/office/2007/relationships/hdphoto" Target="../media/hdphoto22.wdp"/><Relationship Id="rId2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556792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Математика 1 класс:</a:t>
            </a:r>
            <a:br>
              <a:rPr lang="ru-RU" dirty="0" smtClean="0"/>
            </a:br>
            <a:r>
              <a:rPr lang="ru-RU" dirty="0" smtClean="0"/>
              <a:t>«Свойства предметов»</a:t>
            </a:r>
            <a:br>
              <a:rPr lang="ru-RU" dirty="0" smtClean="0"/>
            </a:br>
            <a:r>
              <a:rPr lang="ru-RU" sz="1800" b="0" dirty="0" smtClean="0"/>
              <a:t>(учебник Математика 1 часть  ФГОС ОВЗ Т.В. Алышева)</a:t>
            </a:r>
            <a:endParaRPr lang="ru-RU" sz="18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9205" y="188640"/>
            <a:ext cx="6172200" cy="504056"/>
          </a:xfrm>
        </p:spPr>
        <p:txBody>
          <a:bodyPr/>
          <a:lstStyle/>
          <a:p>
            <a:r>
              <a:rPr lang="ru-RU" dirty="0" smtClean="0"/>
              <a:t>ГБОУ СО «Краснотурьинская школа - интернат»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267744" y="5123915"/>
            <a:ext cx="6172200" cy="5040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Выполнил: учитель Швагирева Т.А.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239959" y="6165304"/>
            <a:ext cx="6172200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г. Краснотурьинск, 2022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8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0"/>
    </mc:Choice>
    <mc:Fallback>
      <p:transition spd="slow" advTm="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5.infourok.ru/uploads/ex/12d7/0010ef3e-5b7dc791/img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63" y="3212975"/>
            <a:ext cx="4512501" cy="338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672408" cy="36004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Покажи все предметы круглой формы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 descr="https://komplektmarket.ru/images/offers/871/8712484646e63732785441f6314a633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 b="14436"/>
          <a:stretch/>
        </p:blipFill>
        <p:spPr bwMode="auto">
          <a:xfrm>
            <a:off x="317079" y="692696"/>
            <a:ext cx="4302328" cy="313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originals/17/84/49/17844908466b614e00320707a3fec4c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1268760"/>
            <a:ext cx="2140630" cy="17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6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66"/>
    </mc:Choice>
    <mc:Fallback>
      <p:transition spd="slow" advTm="4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33" x="3919538" y="0"/>
          <p14:tracePt t="11031" x="3902075" y="0"/>
          <p14:tracePt t="11039" x="3857625" y="0"/>
          <p14:tracePt t="11047" x="3822700" y="0"/>
          <p14:tracePt t="11054" x="3732213" y="0"/>
          <p14:tracePt t="11067" x="3670300" y="0"/>
          <p14:tracePt t="11084" x="3581400" y="0"/>
          <p14:tracePt t="11102" x="3500438" y="0"/>
          <p14:tracePt t="11117" x="3446463" y="0"/>
          <p14:tracePt t="11135" x="3367088" y="0"/>
          <p14:tracePt t="11151" x="3330575" y="0"/>
          <p14:tracePt t="11169" x="3303588" y="0"/>
          <p14:tracePt t="11184" x="3276600" y="0"/>
          <p14:tracePt t="11202" x="3241675" y="0"/>
          <p14:tracePt t="11217" x="3214688" y="0"/>
          <p14:tracePt t="11234" x="3179763" y="0"/>
          <p14:tracePt t="11251" x="3152775" y="0"/>
          <p14:tracePt t="11267" x="3125788" y="0"/>
          <p14:tracePt t="11284" x="3089275" y="0"/>
          <p14:tracePt t="11301" x="3062288" y="0"/>
          <p14:tracePt t="11318" x="3044825" y="0"/>
          <p14:tracePt t="11334" x="3009900" y="0"/>
          <p14:tracePt t="11352" x="2990850" y="0"/>
          <p14:tracePt t="11368" x="2965450" y="0"/>
          <p14:tracePt t="11439" x="2973388" y="0"/>
          <p14:tracePt t="11455" x="2990850" y="0"/>
          <p14:tracePt t="11471" x="3000375" y="0"/>
          <p14:tracePt t="11479" x="3017838" y="0"/>
          <p14:tracePt t="11487" x="3089275" y="53975"/>
          <p14:tracePt t="11502" x="3143250" y="115888"/>
          <p14:tracePt t="11518" x="3187700" y="223838"/>
          <p14:tracePt t="11534" x="3241675" y="384175"/>
          <p14:tracePt t="11552" x="3286125" y="536575"/>
          <p14:tracePt t="11567" x="3330575" y="669925"/>
          <p14:tracePt t="11585" x="3367088" y="776288"/>
          <p14:tracePt t="11601" x="3394075" y="874713"/>
          <p14:tracePt t="11618" x="3411538" y="919163"/>
          <p14:tracePt t="11634" x="3429000" y="955675"/>
          <p14:tracePt t="11652" x="3446463" y="1009650"/>
          <p14:tracePt t="11668" x="3473450" y="1062038"/>
          <p14:tracePt t="11685" x="3517900" y="1152525"/>
          <p14:tracePt t="11701" x="3544888" y="1223963"/>
          <p14:tracePt t="11718" x="3554413" y="1285875"/>
          <p14:tracePt t="11718" x="3562350" y="1295400"/>
          <p14:tracePt t="11735" x="3562350" y="1303338"/>
          <p14:tracePt t="11815" x="3554413" y="1312863"/>
          <p14:tracePt t="11823" x="3500438" y="1312863"/>
          <p14:tracePt t="11832" x="3446463" y="1312863"/>
          <p14:tracePt t="11835" x="3303588" y="1339850"/>
          <p14:tracePt t="11851" x="3108325" y="1384300"/>
          <p14:tracePt t="11867" x="2867025" y="1419225"/>
          <p14:tracePt t="11885" x="2581275" y="1465263"/>
          <p14:tracePt t="11901" x="2330450" y="1509713"/>
          <p14:tracePt t="11918" x="2133600" y="1517650"/>
          <p14:tracePt t="11934" x="1911350" y="1517650"/>
          <p14:tracePt t="11952" x="1795463" y="1509713"/>
          <p14:tracePt t="11967" x="1652588" y="1490663"/>
          <p14:tracePt t="11985" x="1536700" y="1465263"/>
          <p14:tracePt t="12001" x="1455738" y="1455738"/>
          <p14:tracePt t="12018" x="1419225" y="1455738"/>
          <p14:tracePt t="12079" x="1411288" y="1455738"/>
          <p14:tracePt t="12087" x="1393825" y="1455738"/>
          <p14:tracePt t="12103" x="1384300" y="1455738"/>
          <p14:tracePt t="12104" x="1366838" y="1455738"/>
          <p14:tracePt t="12117" x="1339850" y="1455738"/>
          <p14:tracePt t="12135" x="1303338" y="1465263"/>
          <p14:tracePt t="12151" x="1285875" y="1473200"/>
          <p14:tracePt t="12169" x="1241425" y="1490663"/>
          <p14:tracePt t="12184" x="1223963" y="1500188"/>
          <p14:tracePt t="12202" x="1187450" y="1500188"/>
          <p14:tracePt t="12567" x="1196975" y="1500188"/>
          <p14:tracePt t="12575" x="1204913" y="1500188"/>
          <p14:tracePt t="12623" x="1214438" y="1500188"/>
          <p14:tracePt t="12631" x="1223963" y="1500188"/>
          <p14:tracePt t="12640" x="1231900" y="1509713"/>
          <p14:tracePt t="12640" x="1241425" y="1517650"/>
          <p14:tracePt t="12655" x="1241425" y="1527175"/>
          <p14:tracePt t="12663" x="1250950" y="1544638"/>
          <p14:tracePt t="12671" x="1268413" y="1598613"/>
          <p14:tracePt t="12685" x="1276350" y="1660525"/>
          <p14:tracePt t="12701" x="1285875" y="1724025"/>
          <p14:tracePt t="12717" x="1285875" y="1776413"/>
          <p14:tracePt t="12717" x="1285875" y="1812925"/>
          <p14:tracePt t="12736" x="1285875" y="1839913"/>
          <p14:tracePt t="12751" x="1276350" y="1874838"/>
          <p14:tracePt t="12768" x="1250950" y="1893888"/>
          <p14:tracePt t="12784" x="1214438" y="1911350"/>
          <p14:tracePt t="12802" x="1187450" y="1919288"/>
          <p14:tracePt t="12817" x="1152525" y="1919288"/>
          <p14:tracePt t="12835" x="1116013" y="1919288"/>
          <p14:tracePt t="12851" x="1081088" y="1919288"/>
          <p14:tracePt t="12867" x="1027113" y="1919288"/>
          <p14:tracePt t="12885" x="990600" y="1919288"/>
          <p14:tracePt t="12901" x="965200" y="1919288"/>
          <p14:tracePt t="12918" x="928688" y="1893888"/>
          <p14:tracePt t="12934" x="893763" y="1857375"/>
          <p14:tracePt t="12952" x="874713" y="1839913"/>
          <p14:tracePt t="12967" x="847725" y="1785938"/>
          <p14:tracePt t="12985" x="830263" y="1731963"/>
          <p14:tracePt t="13001" x="812800" y="1679575"/>
          <p14:tracePt t="13018" x="812800" y="1633538"/>
          <p14:tracePt t="13034" x="812800" y="1581150"/>
          <p14:tracePt t="13051" x="812800" y="1527175"/>
          <p14:tracePt t="13067" x="830263" y="1455738"/>
          <p14:tracePt t="13085" x="866775" y="1401763"/>
          <p14:tracePt t="13102" x="901700" y="1339850"/>
          <p14:tracePt t="13117" x="955675" y="1295400"/>
          <p14:tracePt t="13135" x="1017588" y="1258888"/>
          <p14:tracePt t="13152" x="1054100" y="1231900"/>
          <p14:tracePt t="13169" x="1098550" y="1223963"/>
          <p14:tracePt t="13185" x="1143000" y="1214438"/>
          <p14:tracePt t="13201" x="1160463" y="1204913"/>
          <p14:tracePt t="13218" x="1169988" y="1204913"/>
          <p14:tracePt t="13234" x="1196975" y="1204913"/>
          <p14:tracePt t="13252" x="1223963" y="1204913"/>
          <p14:tracePt t="13267" x="1268413" y="1250950"/>
          <p14:tracePt t="13285" x="1312863" y="1295400"/>
          <p14:tracePt t="13302" x="1374775" y="1357313"/>
          <p14:tracePt t="13318" x="1419225" y="1411288"/>
          <p14:tracePt t="13334" x="1465263" y="1500188"/>
          <p14:tracePt t="13352" x="1482725" y="1527175"/>
          <p14:tracePt t="13367" x="1500188" y="1581150"/>
          <p14:tracePt t="13384" x="1500188" y="1633538"/>
          <p14:tracePt t="13401" x="1500188" y="1660525"/>
          <p14:tracePt t="13417" x="1500188" y="1697038"/>
          <p14:tracePt t="13435" x="1500188" y="1741488"/>
          <p14:tracePt t="13451" x="1473200" y="1785938"/>
          <p14:tracePt t="13468" x="1438275" y="1822450"/>
          <p14:tracePt t="13484" x="1401763" y="1857375"/>
          <p14:tracePt t="13501" x="1347788" y="1893888"/>
          <p14:tracePt t="13517" x="1312863" y="1901825"/>
          <p14:tracePt t="13534" x="1276350" y="1911350"/>
          <p14:tracePt t="14255" x="1295400" y="1911350"/>
          <p14:tracePt t="14263" x="1322388" y="1911350"/>
          <p14:tracePt t="14271" x="1357313" y="1911350"/>
          <p14:tracePt t="14276" x="1393825" y="1911350"/>
          <p14:tracePt t="14284" x="1455738" y="1911350"/>
          <p14:tracePt t="14301" x="1517650" y="1919288"/>
          <p14:tracePt t="14318" x="1554163" y="1919288"/>
          <p14:tracePt t="14334" x="1589088" y="1928813"/>
          <p14:tracePt t="14352" x="1608138" y="1938338"/>
          <p14:tracePt t="14399" x="1625600" y="1938338"/>
          <p14:tracePt t="14407" x="1633538" y="1938338"/>
          <p14:tracePt t="14415" x="1643063" y="1938338"/>
          <p14:tracePt t="14423" x="1687513" y="1965325"/>
          <p14:tracePt t="14435" x="1714500" y="1965325"/>
          <p14:tracePt t="14451" x="1776413" y="2000250"/>
          <p14:tracePt t="14468" x="1803400" y="2009775"/>
          <p14:tracePt t="14484" x="1847850" y="2009775"/>
          <p14:tracePt t="14502" x="1901825" y="2036763"/>
          <p14:tracePt t="14517" x="1955800" y="2044700"/>
          <p14:tracePt t="14534" x="2071688" y="2071688"/>
          <p14:tracePt t="14552" x="2160588" y="2108200"/>
          <p14:tracePt t="14567" x="2197100" y="2108200"/>
          <p14:tracePt t="14585" x="2232025" y="2108200"/>
          <p14:tracePt t="14601" x="2251075" y="2116138"/>
          <p14:tracePt t="14847" x="2259013" y="2116138"/>
          <p14:tracePt t="14863" x="2268538" y="2116138"/>
          <p14:tracePt t="14871" x="2268538" y="2108200"/>
          <p14:tracePt t="14884" x="2259013" y="2062163"/>
          <p14:tracePt t="14884" x="2232025" y="2000250"/>
          <p14:tracePt t="14901" x="2224088" y="1938338"/>
          <p14:tracePt t="14918" x="2214563" y="1884363"/>
          <p14:tracePt t="14934" x="2187575" y="1812925"/>
          <p14:tracePt t="14952" x="2187575" y="1758950"/>
          <p14:tracePt t="14967" x="2187575" y="1724025"/>
          <p14:tracePt t="14985" x="2187575" y="1687513"/>
          <p14:tracePt t="15001" x="2187575" y="1643063"/>
          <p14:tracePt t="15018" x="2187575" y="1608138"/>
          <p14:tracePt t="15034" x="2205038" y="1571625"/>
          <p14:tracePt t="15051" x="2232025" y="1536700"/>
          <p14:tracePt t="15068" x="2241550" y="1509713"/>
          <p14:tracePt t="15084" x="2276475" y="1473200"/>
          <p14:tracePt t="15102" x="2303463" y="1455738"/>
          <p14:tracePt t="15117" x="2347913" y="1438275"/>
          <p14:tracePt t="15135" x="2384425" y="1419225"/>
          <p14:tracePt t="15151" x="2455863" y="1401763"/>
          <p14:tracePt t="15168" x="2500313" y="1393825"/>
          <p14:tracePt t="15184" x="2544763" y="1393825"/>
          <p14:tracePt t="15200" x="2589213" y="1393825"/>
          <p14:tracePt t="15218" x="2625725" y="1393825"/>
          <p14:tracePt t="15234" x="2697163" y="1411288"/>
          <p14:tracePt t="15252" x="2732088" y="1438275"/>
          <p14:tracePt t="15267" x="2776538" y="1473200"/>
          <p14:tracePt t="15285" x="2830513" y="1527175"/>
          <p14:tracePt t="15301" x="2867025" y="1571625"/>
          <p14:tracePt t="15318" x="2884488" y="1598613"/>
          <p14:tracePt t="15334" x="2901950" y="1670050"/>
          <p14:tracePt t="15352" x="2911475" y="1714500"/>
          <p14:tracePt t="15367" x="2911475" y="1768475"/>
          <p14:tracePt t="15384" x="2911475" y="1812925"/>
          <p14:tracePt t="15401" x="2911475" y="1847850"/>
          <p14:tracePt t="15417" x="2894013" y="1893888"/>
          <p14:tracePt t="15435" x="2867025" y="1919288"/>
          <p14:tracePt t="15451" x="2803525" y="1955800"/>
          <p14:tracePt t="15468" x="2751138" y="1982788"/>
          <p14:tracePt t="15484" x="2697163" y="2000250"/>
          <p14:tracePt t="15502" x="2633663" y="2000250"/>
          <p14:tracePt t="15517" x="2581275" y="2000250"/>
          <p14:tracePt t="15534" x="2517775" y="2000250"/>
          <p14:tracePt t="15552" x="2490788" y="2000250"/>
          <p14:tracePt t="15567" x="2465388" y="1982788"/>
          <p14:tracePt t="15584" x="2446338" y="1973263"/>
          <p14:tracePt t="15600" x="2428875" y="1955800"/>
          <p14:tracePt t="15618" x="2419350" y="1946275"/>
          <p14:tracePt t="15799" x="2401888" y="1928813"/>
          <p14:tracePt t="15807" x="2384425" y="1928813"/>
          <p14:tracePt t="15815" x="2374900" y="1919288"/>
          <p14:tracePt t="15823" x="2357438" y="1911350"/>
          <p14:tracePt t="15834" x="2339975" y="1893888"/>
          <p14:tracePt t="16303" x="2347913" y="1884363"/>
          <p14:tracePt t="16311" x="2384425" y="1884363"/>
          <p14:tracePt t="16319" x="2446338" y="1884363"/>
          <p14:tracePt t="16319" x="2517775" y="1911350"/>
          <p14:tracePt t="16334" x="2813050" y="1990725"/>
          <p14:tracePt t="16352" x="3009900" y="2027238"/>
          <p14:tracePt t="16367" x="3197225" y="2062163"/>
          <p14:tracePt t="16384" x="3384550" y="2071688"/>
          <p14:tracePt t="16401" x="3509963" y="2089150"/>
          <p14:tracePt t="16417" x="3581400" y="2098675"/>
          <p14:tracePt t="16435" x="3598863" y="2098675"/>
          <p14:tracePt t="16679" x="3608388" y="2098675"/>
          <p14:tracePt t="16703" x="3616325" y="2098675"/>
          <p14:tracePt t="16735" x="3633788" y="2098675"/>
          <p14:tracePt t="16751" x="3633788" y="2089150"/>
          <p14:tracePt t="16757" x="3643313" y="2071688"/>
          <p14:tracePt t="16767" x="3643313" y="2044700"/>
          <p14:tracePt t="16784" x="3643313" y="2036763"/>
          <p14:tracePt t="16801" x="3643313" y="2017713"/>
          <p14:tracePt t="16817" x="3643313" y="1990725"/>
          <p14:tracePt t="16834" x="3643313" y="1965325"/>
          <p14:tracePt t="16851" x="3643313" y="1911350"/>
          <p14:tracePt t="16867" x="3633788" y="1847850"/>
          <p14:tracePt t="16884" x="3633788" y="1812925"/>
          <p14:tracePt t="16901" x="3616325" y="1741488"/>
          <p14:tracePt t="16918" x="3616325" y="1697038"/>
          <p14:tracePt t="16934" x="3616325" y="1643063"/>
          <p14:tracePt t="16934" x="3616325" y="1625600"/>
          <p14:tracePt t="16952" x="3616325" y="1581150"/>
          <p14:tracePt t="16967" x="3616325" y="1554163"/>
          <p14:tracePt t="16985" x="3625850" y="1500188"/>
          <p14:tracePt t="17001" x="3625850" y="1455738"/>
          <p14:tracePt t="17018" x="3660775" y="1384300"/>
          <p14:tracePt t="17034" x="3697288" y="1330325"/>
          <p14:tracePt t="17051" x="3741738" y="1241425"/>
          <p14:tracePt t="17067" x="3776663" y="1179513"/>
          <p14:tracePt t="17084" x="3813175" y="1143000"/>
          <p14:tracePt t="17102" x="3857625" y="1108075"/>
          <p14:tracePt t="17117" x="3894138" y="1098550"/>
          <p14:tracePt t="17135" x="3938588" y="1081088"/>
          <p14:tracePt t="17151" x="4010025" y="1081088"/>
          <p14:tracePt t="17169" x="4071938" y="1081088"/>
          <p14:tracePt t="17184" x="4125913" y="1081088"/>
          <p14:tracePt t="17201" x="4179888" y="1081088"/>
          <p14:tracePt t="17217" x="4232275" y="1089025"/>
          <p14:tracePt t="17234" x="4276725" y="1108075"/>
          <p14:tracePt t="17251" x="4330700" y="1125538"/>
          <p14:tracePt t="17268" x="4357688" y="1143000"/>
          <p14:tracePt t="17285" x="4384675" y="1169988"/>
          <p14:tracePt t="17301" x="4394200" y="1187450"/>
          <p14:tracePt t="17318" x="4411663" y="1214438"/>
          <p14:tracePt t="17334" x="4419600" y="1276350"/>
          <p14:tracePt t="17352" x="4438650" y="1330325"/>
          <p14:tracePt t="17367" x="4438650" y="1401763"/>
          <p14:tracePt t="17384" x="4438650" y="1482725"/>
          <p14:tracePt t="17401" x="4438650" y="1554163"/>
          <p14:tracePt t="17417" x="4438650" y="1616075"/>
          <p14:tracePt t="17434" x="4438650" y="1660525"/>
          <p14:tracePt t="17450" x="4438650" y="1714500"/>
          <p14:tracePt t="17468" x="4429125" y="1751013"/>
          <p14:tracePt t="17485" x="4419600" y="1785938"/>
          <p14:tracePt t="17501" x="4402138" y="1803400"/>
          <p14:tracePt t="17517" x="4367213" y="1830388"/>
          <p14:tracePt t="17534" x="4330700" y="1847850"/>
          <p14:tracePt t="17534" x="4322763" y="1857375"/>
          <p14:tracePt t="17552" x="4276725" y="1866900"/>
          <p14:tracePt t="17567" x="4232275" y="1874838"/>
          <p14:tracePt t="17584" x="4187825" y="1884363"/>
          <p14:tracePt t="17601" x="4125913" y="1893888"/>
          <p14:tracePt t="17618" x="4054475" y="1893888"/>
          <p14:tracePt t="17634" x="3990975" y="1893888"/>
          <p14:tracePt t="17652" x="3919538" y="1893888"/>
          <p14:tracePt t="17668" x="3857625" y="1893888"/>
          <p14:tracePt t="17685" x="3803650" y="1893888"/>
          <p14:tracePt t="17700" x="3768725" y="1893888"/>
          <p14:tracePt t="17717" x="3732213" y="1884363"/>
          <p14:tracePt t="17735" x="3687763" y="1874838"/>
          <p14:tracePt t="17751" x="3625850" y="1839913"/>
          <p14:tracePt t="17768" x="3562350" y="1785938"/>
          <p14:tracePt t="17784" x="3527425" y="1758950"/>
          <p14:tracePt t="17801" x="3517900" y="1751013"/>
          <p14:tracePt t="17817" x="3509963" y="1741488"/>
          <p14:tracePt t="18311" x="3509963" y="1731963"/>
          <p14:tracePt t="18327" x="3500438" y="1731963"/>
          <p14:tracePt t="18335" x="3490913" y="1741488"/>
          <p14:tracePt t="18343" x="3465513" y="1776413"/>
          <p14:tracePt t="18343" x="3438525" y="1812925"/>
          <p14:tracePt t="18352" x="3357563" y="1946275"/>
          <p14:tracePt t="18368" x="3232150" y="2089150"/>
          <p14:tracePt t="18384" x="3098800" y="2259013"/>
          <p14:tracePt t="18401" x="2928938" y="2411413"/>
          <p14:tracePt t="18417" x="2732088" y="2536825"/>
          <p14:tracePt t="18435" x="2571750" y="2652713"/>
          <p14:tracePt t="18450" x="2428875" y="2732088"/>
          <p14:tracePt t="18468" x="2286000" y="2795588"/>
          <p14:tracePt t="18484" x="2224088" y="2813050"/>
          <p14:tracePt t="18501" x="2179638" y="2840038"/>
          <p14:tracePt t="18517" x="2160588" y="2840038"/>
          <p14:tracePt t="18534" x="2143125" y="2840038"/>
          <p14:tracePt t="18583" x="2133600" y="2840038"/>
          <p14:tracePt t="18599" x="2125663" y="2840038"/>
          <p14:tracePt t="18615" x="2116138" y="2840038"/>
          <p14:tracePt t="18623" x="2089150" y="2840038"/>
          <p14:tracePt t="18631" x="2081213" y="2840038"/>
          <p14:tracePt t="18639" x="2027238" y="2830513"/>
          <p14:tracePt t="18651" x="1938338" y="2813050"/>
          <p14:tracePt t="18667" x="1822450" y="2795588"/>
          <p14:tracePt t="18685" x="1704975" y="2795588"/>
          <p14:tracePt t="18700" x="1598613" y="2795588"/>
          <p14:tracePt t="18717" x="1517650" y="2795588"/>
          <p14:tracePt t="18735" x="1482725" y="2795588"/>
          <p14:tracePt t="18750" x="1473200" y="2795588"/>
          <p14:tracePt t="18791" x="1465263" y="2795588"/>
          <p14:tracePt t="18832" x="1465263" y="2786063"/>
          <p14:tracePt t="18833" x="1465263" y="2776538"/>
          <p14:tracePt t="18850" x="1455738" y="2759075"/>
          <p14:tracePt t="18851" x="1446213" y="2741613"/>
          <p14:tracePt t="19023" x="1438275" y="2751138"/>
          <p14:tracePt t="19032" x="1438275" y="2768600"/>
          <p14:tracePt t="19039" x="1438275" y="2795588"/>
          <p14:tracePt t="19050" x="1428750" y="2813050"/>
          <p14:tracePt t="19054" x="1428750" y="2830513"/>
          <p14:tracePt t="19067" x="1419225" y="2867025"/>
          <p14:tracePt t="19084" x="1401763" y="2919413"/>
          <p14:tracePt t="19101" x="1401763" y="2938463"/>
          <p14:tracePt t="19117" x="1374775" y="2990850"/>
          <p14:tracePt t="19135" x="1357313" y="3054350"/>
          <p14:tracePt t="19150" x="1312863" y="3152775"/>
          <p14:tracePt t="19169" x="1268413" y="3224213"/>
          <p14:tracePt t="19184" x="1231900" y="3268663"/>
          <p14:tracePt t="19201" x="1179513" y="3322638"/>
          <p14:tracePt t="19218" x="1125538" y="3367088"/>
          <p14:tracePt t="19234" x="1044575" y="3394075"/>
          <p14:tracePt t="19251" x="928688" y="3429000"/>
          <p14:tracePt t="19267" x="768350" y="3446463"/>
          <p14:tracePt t="19284" x="633413" y="3455988"/>
          <p14:tracePt t="19300" x="500063" y="3446463"/>
          <p14:tracePt t="19318" x="366713" y="3394075"/>
          <p14:tracePt t="19334" x="268288" y="3340100"/>
          <p14:tracePt t="19334" x="231775" y="3313113"/>
          <p14:tracePt t="19351" x="152400" y="3259138"/>
          <p14:tracePt t="19367" x="125413" y="3205163"/>
          <p14:tracePt t="19384" x="107950" y="3170238"/>
          <p14:tracePt t="19401" x="107950" y="3143250"/>
          <p14:tracePt t="19417" x="107950" y="3089275"/>
          <p14:tracePt t="19435" x="107950" y="3027363"/>
          <p14:tracePt t="19450" x="133350" y="2928938"/>
          <p14:tracePt t="19467" x="169863" y="2830513"/>
          <p14:tracePt t="19485" x="187325" y="2768600"/>
          <p14:tracePt t="19500" x="223838" y="2732088"/>
          <p14:tracePt t="19517" x="258763" y="2687638"/>
          <p14:tracePt t="19534" x="295275" y="2679700"/>
          <p14:tracePt t="19534" x="312738" y="2670175"/>
          <p14:tracePt t="19551" x="330200" y="2660650"/>
          <p14:tracePt t="19567" x="357188" y="2660650"/>
          <p14:tracePt t="19584" x="366713" y="2660650"/>
          <p14:tracePt t="19601" x="401638" y="2660650"/>
          <p14:tracePt t="19618" x="455613" y="2670175"/>
          <p14:tracePt t="19634" x="500063" y="2687638"/>
          <p14:tracePt t="19651" x="554038" y="2705100"/>
          <p14:tracePt t="19667" x="588963" y="2705100"/>
          <p14:tracePt t="19685" x="642938" y="2732088"/>
          <p14:tracePt t="19700" x="696913" y="2741613"/>
          <p14:tracePt t="19717" x="723900" y="2759075"/>
          <p14:tracePt t="19735" x="741363" y="2786063"/>
          <p14:tracePt t="19750" x="795338" y="2830513"/>
          <p14:tracePt t="19768" x="803275" y="2867025"/>
          <p14:tracePt t="19784" x="822325" y="2919413"/>
          <p14:tracePt t="19801" x="830263" y="2965450"/>
          <p14:tracePt t="19817" x="839788" y="3027363"/>
          <p14:tracePt t="19834" x="839788" y="3081338"/>
          <p14:tracePt t="19850" x="839788" y="3125788"/>
          <p14:tracePt t="19867" x="839788" y="3152775"/>
          <p14:tracePt t="19885" x="839788" y="3187700"/>
          <p14:tracePt t="19919" x="830263" y="3197225"/>
          <p14:tracePt t="20415" x="857250" y="3197225"/>
          <p14:tracePt t="20424" x="893763" y="3179763"/>
          <p14:tracePt t="20425" x="955675" y="3143250"/>
          <p14:tracePt t="20434" x="1081088" y="3089275"/>
          <p14:tracePt t="20450" x="1231900" y="3044825"/>
          <p14:tracePt t="20468" x="1384300" y="3000375"/>
          <p14:tracePt t="20484" x="1527175" y="2955925"/>
          <p14:tracePt t="20502" x="1679575" y="2911475"/>
          <p14:tracePt t="20517" x="1785938" y="2901950"/>
          <p14:tracePt t="20534" x="1866900" y="2894013"/>
          <p14:tracePt t="20534" x="1893888" y="2894013"/>
          <p14:tracePt t="20551" x="1955800" y="2894013"/>
          <p14:tracePt t="20567" x="2017713" y="2894013"/>
          <p14:tracePt t="20585" x="2062163" y="2894013"/>
          <p14:tracePt t="20600" x="2116138" y="2894013"/>
          <p14:tracePt t="20618" x="2152650" y="2874963"/>
          <p14:tracePt t="20634" x="2179638" y="2867025"/>
          <p14:tracePt t="20651" x="2205038" y="2867025"/>
          <p14:tracePt t="20668" x="2224088" y="2857500"/>
          <p14:tracePt t="20685" x="2268538" y="2857500"/>
          <p14:tracePt t="20700" x="2295525" y="2847975"/>
          <p14:tracePt t="20718" x="2312988" y="2840038"/>
          <p14:tracePt t="20735" x="2330450" y="2840038"/>
          <p14:tracePt t="20935" x="2312988" y="2840038"/>
          <p14:tracePt t="20935" x="2303463" y="2840038"/>
          <p14:tracePt t="20951" x="2286000" y="2840038"/>
          <p14:tracePt t="20959" x="2276475" y="2840038"/>
          <p14:tracePt t="20967" x="2259013" y="2830513"/>
          <p14:tracePt t="20980" x="2251075" y="2830513"/>
          <p14:tracePt t="21015" x="2251075" y="2822575"/>
          <p14:tracePt t="21023" x="2241550" y="2822575"/>
          <p14:tracePt t="21023" x="2241550" y="2813050"/>
          <p14:tracePt t="21034" x="2232025" y="2795588"/>
          <p14:tracePt t="21050" x="2232025" y="2786063"/>
          <p14:tracePt t="21067" x="2232025" y="2776538"/>
          <p14:tracePt t="21084" x="2232025" y="2768600"/>
          <p14:tracePt t="21101" x="2232025" y="2759075"/>
          <p14:tracePt t="21118" x="2241550" y="2751138"/>
          <p14:tracePt t="21134" x="2259013" y="2732088"/>
          <p14:tracePt t="21150" x="2286000" y="2724150"/>
          <p14:tracePt t="21169" x="2303463" y="2714625"/>
          <p14:tracePt t="21184" x="2322513" y="2697163"/>
          <p14:tracePt t="21200" x="2357438" y="2687638"/>
          <p14:tracePt t="21218" x="2374900" y="2679700"/>
          <p14:tracePt t="21235" x="2401888" y="2679700"/>
          <p14:tracePt t="21251" x="2419350" y="2679700"/>
          <p14:tracePt t="21267" x="2446338" y="2679700"/>
          <p14:tracePt t="21285" x="2482850" y="2679700"/>
          <p14:tracePt t="21300" x="2527300" y="2679700"/>
          <p14:tracePt t="21318" x="2571750" y="2679700"/>
          <p14:tracePt t="21333" x="2633663" y="2679700"/>
          <p14:tracePt t="21333" x="2679700" y="2679700"/>
          <p14:tracePt t="21351" x="2732088" y="2687638"/>
          <p14:tracePt t="21367" x="2786063" y="2714625"/>
          <p14:tracePt t="21384" x="2840038" y="2751138"/>
          <p14:tracePt t="21401" x="2867025" y="2768600"/>
          <p14:tracePt t="21417" x="2894013" y="2795588"/>
          <p14:tracePt t="21435" x="2901950" y="2822575"/>
          <p14:tracePt t="21450" x="2919413" y="2847975"/>
          <p14:tracePt t="21468" x="2928938" y="2894013"/>
          <p14:tracePt t="21484" x="2946400" y="2938463"/>
          <p14:tracePt t="21501" x="2955925" y="2973388"/>
          <p14:tracePt t="21517" x="2955925" y="3017838"/>
          <p14:tracePt t="21534" x="2965450" y="3044825"/>
          <p14:tracePt t="21534" x="2965450" y="3071813"/>
          <p14:tracePt t="21551" x="2965450" y="3098800"/>
          <p14:tracePt t="21568" x="2965450" y="3133725"/>
          <p14:tracePt t="21584" x="2965450" y="3160713"/>
          <p14:tracePt t="21601" x="2965450" y="3179763"/>
          <p14:tracePt t="21618" x="2955925" y="3197225"/>
          <p14:tracePt t="21634" x="2946400" y="3224213"/>
          <p14:tracePt t="21650" x="2919413" y="3251200"/>
          <p14:tracePt t="21668" x="2894013" y="3268663"/>
          <p14:tracePt t="21685" x="2867025" y="3295650"/>
          <p14:tracePt t="21700" x="2822575" y="3313113"/>
          <p14:tracePt t="21717" x="2776538" y="3330575"/>
          <p14:tracePt t="21735" x="2741613" y="3348038"/>
          <p14:tracePt t="21750" x="2670175" y="3375025"/>
          <p14:tracePt t="21768" x="2616200" y="3394075"/>
          <p14:tracePt t="21784" x="2554288" y="3402013"/>
          <p14:tracePt t="21801" x="2473325" y="3402013"/>
          <p14:tracePt t="21817" x="2419350" y="3402013"/>
          <p14:tracePt t="21835" x="2357438" y="3402013"/>
          <p14:tracePt t="21850" x="2312988" y="3384550"/>
          <p14:tracePt t="21867" x="2268538" y="3367088"/>
          <p14:tracePt t="21884" x="2232025" y="3357563"/>
          <p14:tracePt t="21900" x="2205038" y="3330575"/>
          <p14:tracePt t="21918" x="2179638" y="3303588"/>
          <p14:tracePt t="21934" x="2133600" y="3259138"/>
          <p14:tracePt t="21934" x="2125663" y="3251200"/>
          <p14:tracePt t="21951" x="2098675" y="3197225"/>
          <p14:tracePt t="21967" x="2062163" y="3108325"/>
          <p14:tracePt t="21985" x="2027238" y="3017838"/>
          <p14:tracePt t="22000" x="2017713" y="2919413"/>
          <p14:tracePt t="22018" x="2000250" y="2840038"/>
          <p14:tracePt t="22034" x="2000250" y="2768600"/>
          <p14:tracePt t="22050" x="2009775" y="2697163"/>
          <p14:tracePt t="22067" x="2027238" y="2643188"/>
          <p14:tracePt t="22084" x="2044700" y="2608263"/>
          <p14:tracePt t="22101" x="2089150" y="2589213"/>
          <p14:tracePt t="22117" x="2116138" y="2562225"/>
          <p14:tracePt t="22135" x="2152650" y="2562225"/>
          <p14:tracePt t="22150" x="2214563" y="2527300"/>
          <p14:tracePt t="22169" x="2259013" y="2527300"/>
          <p14:tracePt t="22184" x="2276475" y="2517775"/>
          <p14:tracePt t="22200" x="2295525" y="2509838"/>
          <p14:tracePt t="23983" x="0" y="0"/>
        </p14:tracePtLst>
        <p14:tracePtLst>
          <p14:tracePt t="33978" x="6715125" y="4598988"/>
          <p14:tracePt t="34255" x="6705600" y="4598988"/>
          <p14:tracePt t="34263" x="6688138" y="4598988"/>
          <p14:tracePt t="34271" x="6653213" y="4598988"/>
          <p14:tracePt t="34273" x="6608763" y="4589463"/>
          <p14:tracePt t="34283" x="6465888" y="4562475"/>
          <p14:tracePt t="34300" x="6313488" y="4527550"/>
          <p14:tracePt t="34317" x="6197600" y="4500563"/>
          <p14:tracePt t="34333" x="6062663" y="4429125"/>
          <p14:tracePt t="34351" x="5973763" y="4384675"/>
          <p14:tracePt t="34366" x="5884863" y="4340225"/>
          <p14:tracePt t="34384" x="5857875" y="4322763"/>
          <p14:tracePt t="34400" x="5830888" y="4303713"/>
          <p14:tracePt t="34416" x="5803900" y="4286250"/>
          <p14:tracePt t="34434" x="5751513" y="4259263"/>
          <p14:tracePt t="34450" x="5697538" y="4241800"/>
          <p14:tracePt t="34467" x="5634038" y="4214813"/>
          <p14:tracePt t="34483" x="5581650" y="4197350"/>
          <p14:tracePt t="34501" x="5518150" y="4179888"/>
          <p14:tracePt t="34516" x="5438775" y="4160838"/>
          <p14:tracePt t="34534" x="5357813" y="4133850"/>
          <p14:tracePt t="34550" x="5286375" y="4125913"/>
          <p14:tracePt t="34566" x="5224463" y="4098925"/>
          <p14:tracePt t="34584" x="5214938" y="4098925"/>
          <p14:tracePt t="34600" x="5197475" y="4098925"/>
          <p14:tracePt t="34639" x="5187950" y="4098925"/>
          <p14:tracePt t="34655" x="5170488" y="4098925"/>
          <p14:tracePt t="34663" x="5160963" y="4098925"/>
          <p14:tracePt t="34669" x="5126038" y="4098925"/>
          <p14:tracePt t="34684" x="5081588" y="4116388"/>
          <p14:tracePt t="34700" x="5045075" y="4125913"/>
          <p14:tracePt t="35015" x="5054600" y="4125913"/>
          <p14:tracePt t="35023" x="5062538" y="4116388"/>
          <p14:tracePt t="35031" x="5072063" y="4116388"/>
          <p14:tracePt t="35039" x="5072063" y="4108450"/>
          <p14:tracePt t="35051" x="5081588" y="4098925"/>
          <p14:tracePt t="35066" x="5089525" y="4098925"/>
          <p14:tracePt t="35083" x="5089525" y="4089400"/>
          <p14:tracePt t="35135" x="5089525" y="4081463"/>
          <p14:tracePt t="35159" x="5089525" y="4071938"/>
          <p14:tracePt t="35166" x="5081588" y="4071938"/>
          <p14:tracePt t="35167" x="5054600" y="4037013"/>
          <p14:tracePt t="35183" x="5010150" y="4010025"/>
          <p14:tracePt t="35202" x="4946650" y="3965575"/>
          <p14:tracePt t="35216" x="4894263" y="3938588"/>
          <p14:tracePt t="35234" x="4822825" y="3894138"/>
          <p14:tracePt t="35250" x="4776788" y="3867150"/>
          <p14:tracePt t="35267" x="4751388" y="3867150"/>
          <p14:tracePt t="35284" x="4724400" y="3857625"/>
          <p14:tracePt t="35300" x="4705350" y="3857625"/>
          <p14:tracePt t="35317" x="4679950" y="3857625"/>
          <p14:tracePt t="35333" x="4660900" y="3857625"/>
          <p14:tracePt t="35351" x="4633913" y="3857625"/>
          <p14:tracePt t="35366" x="4598988" y="3857625"/>
          <p14:tracePt t="35384" x="4581525" y="3857625"/>
          <p14:tracePt t="35400" x="4562475" y="3857625"/>
          <p14:tracePt t="35416" x="4554538" y="3857625"/>
          <p14:tracePt t="35434" x="4537075" y="3867150"/>
          <p14:tracePt t="35450" x="4518025" y="3902075"/>
          <p14:tracePt t="35467" x="4510088" y="3919538"/>
          <p14:tracePt t="35483" x="4483100" y="3965575"/>
          <p14:tracePt t="35500" x="4473575" y="4000500"/>
          <p14:tracePt t="35516" x="4456113" y="4062413"/>
          <p14:tracePt t="35534" x="4446588" y="4125913"/>
          <p14:tracePt t="35550" x="4438650" y="4187825"/>
          <p14:tracePt t="35566" x="4438650" y="4313238"/>
          <p14:tracePt t="35584" x="4438650" y="4394200"/>
          <p14:tracePt t="35600" x="4438650" y="4446588"/>
          <p14:tracePt t="35617" x="4456113" y="4537075"/>
          <p14:tracePt t="35634" x="4483100" y="4608513"/>
          <p14:tracePt t="35651" x="4537075" y="4679950"/>
          <p14:tracePt t="35666" x="4572000" y="4732338"/>
          <p14:tracePt t="35684" x="4598988" y="4759325"/>
          <p14:tracePt t="35700" x="4643438" y="4803775"/>
          <p14:tracePt t="35717" x="4697413" y="4848225"/>
          <p14:tracePt t="35733" x="4741863" y="4867275"/>
          <p14:tracePt t="35750" x="4813300" y="4902200"/>
          <p14:tracePt t="35750" x="4840288" y="4919663"/>
          <p14:tracePt t="35767" x="4902200" y="4938713"/>
          <p14:tracePt t="35784" x="4965700" y="4938713"/>
          <p14:tracePt t="35800" x="5027613" y="4938713"/>
          <p14:tracePt t="35816" x="5081588" y="4929188"/>
          <p14:tracePt t="35834" x="5153025" y="4894263"/>
          <p14:tracePt t="35850" x="5214938" y="4867275"/>
          <p14:tracePt t="35867" x="5268913" y="4822825"/>
          <p14:tracePt t="35883" x="5295900" y="4776788"/>
          <p14:tracePt t="35900" x="5322888" y="4741863"/>
          <p14:tracePt t="35916" x="5340350" y="4705350"/>
          <p14:tracePt t="35933" x="5367338" y="4625975"/>
          <p14:tracePt t="35951" x="5367338" y="4581525"/>
          <p14:tracePt t="35966" x="5367338" y="4500563"/>
          <p14:tracePt t="35984" x="5367338" y="4456113"/>
          <p14:tracePt t="36000" x="5367338" y="4394200"/>
          <p14:tracePt t="36017" x="5367338" y="4340225"/>
          <p14:tracePt t="36033" x="5330825" y="4268788"/>
          <p14:tracePt t="36051" x="5313363" y="4214813"/>
          <p14:tracePt t="36066" x="5286375" y="4160838"/>
          <p14:tracePt t="36083" x="5259388" y="4116388"/>
          <p14:tracePt t="36101" x="5241925" y="4089400"/>
          <p14:tracePt t="36116" x="5224463" y="4054475"/>
          <p14:tracePt t="36134" x="5214938" y="4044950"/>
          <p14:tracePt t="36150" x="5214938" y="4037013"/>
          <p14:tracePt t="36815" x="5224463" y="4037013"/>
          <p14:tracePt t="36823" x="5259388" y="4037013"/>
          <p14:tracePt t="36828" x="5313363" y="4044950"/>
          <p14:tracePt t="36833" x="5419725" y="4071938"/>
          <p14:tracePt t="36850" x="5527675" y="4116388"/>
          <p14:tracePt t="36867" x="5589588" y="4152900"/>
          <p14:tracePt t="36883" x="5634038" y="4197350"/>
          <p14:tracePt t="36900" x="5688013" y="4251325"/>
          <p14:tracePt t="36916" x="5724525" y="4286250"/>
          <p14:tracePt t="36933" x="5776913" y="4340225"/>
          <p14:tracePt t="36951" x="5822950" y="4394200"/>
          <p14:tracePt t="36966" x="5894388" y="4473575"/>
          <p14:tracePt t="36984" x="5919788" y="4510088"/>
          <p14:tracePt t="37000" x="5956300" y="4545013"/>
          <p14:tracePt t="37017" x="5965825" y="4562475"/>
          <p14:tracePt t="37033" x="5973763" y="4572000"/>
          <p14:tracePt t="37051" x="5983288" y="4589463"/>
          <p14:tracePt t="37066" x="5991225" y="4608513"/>
          <p14:tracePt t="37083" x="5991225" y="4616450"/>
          <p14:tracePt t="37101" x="6010275" y="4625975"/>
          <p14:tracePt t="37116" x="6018213" y="4643438"/>
          <p14:tracePt t="37134" x="6027738" y="4652963"/>
          <p14:tracePt t="37150" x="6045200" y="4670425"/>
          <p14:tracePt t="37150" x="6054725" y="4679950"/>
          <p14:tracePt t="37168" x="6072188" y="4687888"/>
          <p14:tracePt t="37184" x="6081713" y="4697413"/>
          <p14:tracePt t="37271" x="6089650" y="4687888"/>
          <p14:tracePt t="37287" x="6089650" y="4679950"/>
          <p14:tracePt t="37303" x="6089650" y="4660900"/>
          <p14:tracePt t="37311" x="6089650" y="4652963"/>
          <p14:tracePt t="37319" x="6099175" y="4652963"/>
          <p14:tracePt t="37333" x="6099175" y="4643438"/>
          <p14:tracePt t="37335" x="6099175" y="4616450"/>
          <p14:tracePt t="37351" x="6108700" y="4581525"/>
          <p14:tracePt t="37366" x="6126163" y="4518025"/>
          <p14:tracePt t="37384" x="6134100" y="4473575"/>
          <p14:tracePt t="37400" x="6143625" y="4429125"/>
          <p14:tracePt t="37416" x="6180138" y="4394200"/>
          <p14:tracePt t="37434" x="6215063" y="4357688"/>
          <p14:tracePt t="37450" x="6242050" y="4340225"/>
          <p14:tracePt t="37467" x="6286500" y="4322763"/>
          <p14:tracePt t="37483" x="6330950" y="4295775"/>
          <p14:tracePt t="37501" x="6357938" y="4295775"/>
          <p14:tracePt t="37516" x="6411913" y="4295775"/>
          <p14:tracePt t="37534" x="6456363" y="4286250"/>
          <p14:tracePt t="37550" x="6500813" y="4286250"/>
          <p14:tracePt t="37566" x="6589713" y="4286250"/>
          <p14:tracePt t="37584" x="6653213" y="4286250"/>
          <p14:tracePt t="37600" x="6680200" y="4286250"/>
          <p14:tracePt t="37616" x="6705600" y="4286250"/>
          <p14:tracePt t="37633" x="6724650" y="4295775"/>
          <p14:tracePt t="37650" x="6769100" y="4322763"/>
          <p14:tracePt t="37666" x="6813550" y="4367213"/>
          <p14:tracePt t="37684" x="6884988" y="4429125"/>
          <p14:tracePt t="37699" x="6946900" y="4500563"/>
          <p14:tracePt t="37717" x="6983413" y="4545013"/>
          <p14:tracePt t="37734" x="7010400" y="4589463"/>
          <p14:tracePt t="37750" x="7027863" y="4643438"/>
          <p14:tracePt t="37750" x="7045325" y="4660900"/>
          <p14:tracePt t="37767" x="7054850" y="4705350"/>
          <p14:tracePt t="37783" x="7072313" y="4751388"/>
          <p14:tracePt t="37801" x="7072313" y="4776788"/>
          <p14:tracePt t="37816" x="7072313" y="4803775"/>
          <p14:tracePt t="37834" x="7072313" y="4822825"/>
          <p14:tracePt t="37849" x="7072313" y="4840288"/>
          <p14:tracePt t="37867" x="7072313" y="4884738"/>
          <p14:tracePt t="37884" x="7062788" y="4902200"/>
          <p14:tracePt t="37900" x="7037388" y="4938713"/>
          <p14:tracePt t="37916" x="7010400" y="4973638"/>
          <p14:tracePt t="37933" x="6983413" y="5010150"/>
          <p14:tracePt t="37951" x="6965950" y="5027613"/>
          <p14:tracePt t="37966" x="6938963" y="5054600"/>
          <p14:tracePt t="37983" x="6894513" y="5072063"/>
          <p14:tracePt t="38000" x="6867525" y="5072063"/>
          <p14:tracePt t="38017" x="6823075" y="5089525"/>
          <p14:tracePt t="38034" x="6742113" y="5089525"/>
          <p14:tracePt t="38050" x="6653213" y="5089525"/>
          <p14:tracePt t="38066" x="6537325" y="5089525"/>
          <p14:tracePt t="38083" x="6446838" y="5045075"/>
          <p14:tracePt t="38100" x="6348413" y="4991100"/>
          <p14:tracePt t="38116" x="6303963" y="4956175"/>
          <p14:tracePt t="38134" x="6276975" y="4938713"/>
          <p14:tracePt t="38149" x="6242050" y="4902200"/>
          <p14:tracePt t="38167" x="6232525" y="4867275"/>
          <p14:tracePt t="38184" x="6224588" y="4830763"/>
          <p14:tracePt t="38200" x="6205538" y="4786313"/>
          <p14:tracePt t="38216" x="6205538" y="4759325"/>
          <p14:tracePt t="38233" x="6205538" y="4741863"/>
          <p14:tracePt t="38250" x="6205538" y="4732338"/>
          <p14:tracePt t="38575" x="6205538" y="4724400"/>
          <p14:tracePt t="38591" x="6215063" y="4732338"/>
          <p14:tracePt t="38599" x="6232525" y="4732338"/>
          <p14:tracePt t="38607" x="6286500" y="4759325"/>
          <p14:tracePt t="38616" x="6357938" y="4786313"/>
          <p14:tracePt t="38633" x="6483350" y="4830763"/>
          <p14:tracePt t="38650" x="6562725" y="4857750"/>
          <p14:tracePt t="38666" x="6661150" y="4894263"/>
          <p14:tracePt t="38684" x="6759575" y="4919663"/>
          <p14:tracePt t="38699" x="6848475" y="4919663"/>
          <p14:tracePt t="38717" x="6919913" y="4919663"/>
          <p14:tracePt t="38733" x="6965950" y="4919663"/>
          <p14:tracePt t="38750" x="6991350" y="4911725"/>
          <p14:tracePt t="38750" x="7018338" y="4911725"/>
          <p14:tracePt t="38767" x="7037388" y="4894263"/>
          <p14:tracePt t="38783" x="7062788" y="4867275"/>
          <p14:tracePt t="38800" x="7081838" y="4840288"/>
          <p14:tracePt t="38816" x="7089775" y="4822825"/>
          <p14:tracePt t="38834" x="7108825" y="4795838"/>
          <p14:tracePt t="38849" x="7116763" y="4786313"/>
          <p14:tracePt t="38867" x="7126288" y="4776788"/>
          <p14:tracePt t="38883" x="7143750" y="4768850"/>
          <p14:tracePt t="38899" x="7153275" y="4768850"/>
          <p14:tracePt t="38916" x="7170738" y="4768850"/>
          <p14:tracePt t="38932" x="7188200" y="4768850"/>
          <p14:tracePt t="38950" x="7205663" y="4759325"/>
          <p14:tracePt t="38966" x="7251700" y="4751388"/>
          <p14:tracePt t="38984" x="7277100" y="4732338"/>
          <p14:tracePt t="38999" x="7286625" y="4732338"/>
          <p14:tracePt t="39016" x="7296150" y="4714875"/>
          <p14:tracePt t="39063" x="7296150" y="4705350"/>
          <p14:tracePt t="39071" x="7296150" y="4697413"/>
          <p14:tracePt t="39079" x="7296150" y="4687888"/>
          <p14:tracePt t="39086" x="7296150" y="4670425"/>
          <p14:tracePt t="39099" x="7296150" y="4652963"/>
          <p14:tracePt t="39116" x="7296150" y="4608513"/>
          <p14:tracePt t="39133" x="7296150" y="4562475"/>
          <p14:tracePt t="39149" x="7313613" y="4527550"/>
          <p14:tracePt t="39166" x="7331075" y="4438650"/>
          <p14:tracePt t="39184" x="7367588" y="4384675"/>
          <p14:tracePt t="39200" x="7412038" y="4348163"/>
          <p14:tracePt t="39216" x="7473950" y="4303713"/>
          <p14:tracePt t="39234" x="7581900" y="4259263"/>
          <p14:tracePt t="39250" x="7715250" y="4224338"/>
          <p14:tracePt t="39267" x="7867650" y="4214813"/>
          <p14:tracePt t="39283" x="8037513" y="4214813"/>
          <p14:tracePt t="39299" x="8205788" y="4214813"/>
          <p14:tracePt t="39317" x="8385175" y="4214813"/>
          <p14:tracePt t="39333" x="8562975" y="4232275"/>
          <p14:tracePt t="39350" x="8705850" y="4268788"/>
          <p14:tracePt t="39366" x="8875713" y="4330700"/>
          <p14:tracePt t="39384" x="8974138" y="4375150"/>
          <p14:tracePt t="39399" x="9045575" y="4402138"/>
          <p14:tracePt t="39416" x="9090025" y="4429125"/>
          <p14:tracePt t="39434" x="9117013" y="4438650"/>
          <p14:tracePt t="39449" x="9134475" y="4465638"/>
          <p14:tracePt t="39467" x="9134475" y="4500563"/>
          <p14:tracePt t="39483" x="9134475" y="4527550"/>
          <p14:tracePt t="39500" x="9134475" y="4562475"/>
          <p14:tracePt t="39516" x="9134475" y="4598988"/>
          <p14:tracePt t="39534" x="9134475" y="4633913"/>
          <p14:tracePt t="39549" x="9099550" y="4714875"/>
          <p14:tracePt t="39566" x="9001125" y="4822825"/>
          <p14:tracePt t="39584" x="8875713" y="4902200"/>
          <p14:tracePt t="39599" x="8724900" y="4946650"/>
          <p14:tracePt t="39616" x="8555038" y="4983163"/>
          <p14:tracePt t="39633" x="8394700" y="5010150"/>
          <p14:tracePt t="39650" x="8215313" y="5018088"/>
          <p14:tracePt t="39666" x="8072438" y="5018088"/>
          <p14:tracePt t="39684" x="7939088" y="5018088"/>
          <p14:tracePt t="39699" x="7804150" y="5010150"/>
          <p14:tracePt t="39717" x="7688263" y="4973638"/>
          <p14:tracePt t="39733" x="7608888" y="4938713"/>
          <p14:tracePt t="39749" x="7562850" y="4911725"/>
          <p14:tracePt t="39749" x="7545388" y="4902200"/>
          <p14:tracePt t="39767" x="7527925" y="4894263"/>
          <p14:tracePt t="39783" x="7518400" y="4884738"/>
          <p14:tracePt t="39800" x="7510463" y="4875213"/>
          <p14:tracePt t="40095" x="7500938" y="4875213"/>
          <p14:tracePt t="40103" x="7510463" y="4919663"/>
          <p14:tracePt t="40111" x="7527925" y="4983163"/>
          <p14:tracePt t="40119" x="7572375" y="5126038"/>
          <p14:tracePt t="40134" x="7616825" y="5259388"/>
          <p14:tracePt t="40149" x="7680325" y="5402263"/>
          <p14:tracePt t="40167" x="7715250" y="5473700"/>
          <p14:tracePt t="40184" x="7715250" y="5500688"/>
          <p14:tracePt t="40200" x="7715250" y="5510213"/>
          <p14:tracePt t="40216" x="7715250" y="5527675"/>
          <p14:tracePt t="40233" x="7715250" y="5545138"/>
          <p14:tracePt t="40250" x="7705725" y="5562600"/>
          <p14:tracePt t="40266" x="7680325" y="5599113"/>
          <p14:tracePt t="40284" x="7661275" y="5616575"/>
          <p14:tracePt t="40299" x="7626350" y="5653088"/>
          <p14:tracePt t="40317" x="7616825" y="5661025"/>
          <p14:tracePt t="40333" x="7608888" y="5661025"/>
          <p14:tracePt t="40415" x="7608888" y="5670550"/>
          <p14:tracePt t="40519" x="7616825" y="5670550"/>
          <p14:tracePt t="40527" x="7634288" y="5670550"/>
          <p14:tracePt t="40531" x="7661275" y="5643563"/>
          <p14:tracePt t="40538" x="7688263" y="5634038"/>
          <p14:tracePt t="40549" x="7769225" y="5626100"/>
          <p14:tracePt t="40566" x="7858125" y="5608638"/>
          <p14:tracePt t="40584" x="7929563" y="5599113"/>
          <p14:tracePt t="40599" x="7974013" y="5599113"/>
          <p14:tracePt t="40617" x="8027988" y="5599113"/>
          <p14:tracePt t="40633" x="8072438" y="5599113"/>
          <p14:tracePt t="40650" x="8126413" y="5599113"/>
          <p14:tracePt t="40666" x="8180388" y="5599113"/>
          <p14:tracePt t="40684" x="8232775" y="5608638"/>
          <p14:tracePt t="40699" x="8277225" y="5616575"/>
          <p14:tracePt t="40717" x="8304213" y="5634038"/>
          <p14:tracePt t="40734" x="8313738" y="5643563"/>
          <p14:tracePt t="40749" x="8331200" y="5661025"/>
          <p14:tracePt t="40749" x="8331200" y="5670550"/>
          <p14:tracePt t="40767" x="8340725" y="5705475"/>
          <p14:tracePt t="40784" x="8367713" y="5741988"/>
          <p14:tracePt t="40800" x="8375650" y="5795963"/>
          <p14:tracePt t="40816" x="8394700" y="5840413"/>
          <p14:tracePt t="40834" x="8394700" y="5867400"/>
          <p14:tracePt t="40849" x="8394700" y="5894388"/>
          <p14:tracePt t="40867" x="8394700" y="5929313"/>
          <p14:tracePt t="40883" x="8394700" y="5946775"/>
          <p14:tracePt t="40899" x="8394700" y="5983288"/>
          <p14:tracePt t="40916" x="8358188" y="6010275"/>
          <p14:tracePt t="40933" x="8323263" y="6027738"/>
          <p14:tracePt t="40950" x="8242300" y="6037263"/>
          <p14:tracePt t="40966" x="8099425" y="6054725"/>
          <p14:tracePt t="40984" x="8010525" y="6054725"/>
          <p14:tracePt t="40999" x="7912100" y="6054725"/>
          <p14:tracePt t="41017" x="7840663" y="6045200"/>
          <p14:tracePt t="41033" x="7751763" y="6027738"/>
          <p14:tracePt t="41050" x="7653338" y="6000750"/>
          <p14:tracePt t="41066" x="7572375" y="5956300"/>
          <p14:tracePt t="41083" x="7500938" y="5929313"/>
          <p14:tracePt t="41099" x="7439025" y="5884863"/>
          <p14:tracePt t="41116" x="7402513" y="5857875"/>
          <p14:tracePt t="41133" x="7367588" y="5830888"/>
          <p14:tracePt t="41149" x="7340600" y="5822950"/>
          <p14:tracePt t="41183" x="7331075" y="5813425"/>
          <p14:tracePt t="41207" x="7323138" y="5803900"/>
          <p14:tracePt t="41215" x="7313613" y="5795963"/>
          <p14:tracePt t="41239" x="7296150" y="5776913"/>
          <p14:tracePt t="41879" x="7296150" y="5795963"/>
          <p14:tracePt t="41887" x="7296150" y="5822950"/>
          <p14:tracePt t="41895" x="7296150" y="5840413"/>
          <p14:tracePt t="41901" x="7277100" y="5919788"/>
          <p14:tracePt t="41916" x="7251700" y="5965825"/>
          <p14:tracePt t="41932" x="7224713" y="6018213"/>
          <p14:tracePt t="41950" x="7180263" y="6062663"/>
          <p14:tracePt t="41966" x="7072313" y="6134100"/>
          <p14:tracePt t="41984" x="6965950" y="6170613"/>
          <p14:tracePt t="42000" x="6848475" y="6188075"/>
          <p14:tracePt t="42017" x="6724650" y="6215063"/>
          <p14:tracePt t="42033" x="6634163" y="6224588"/>
          <p14:tracePt t="42050" x="6527800" y="6224588"/>
          <p14:tracePt t="42066" x="6429375" y="6224588"/>
          <p14:tracePt t="42083" x="6323013" y="6224588"/>
          <p14:tracePt t="42100" x="6205538" y="6188075"/>
          <p14:tracePt t="42116" x="6099175" y="6153150"/>
          <p14:tracePt t="42133" x="6010275" y="6108700"/>
          <p14:tracePt t="42149" x="5938838" y="6062663"/>
          <p14:tracePt t="42149" x="5884863" y="6027738"/>
          <p14:tracePt t="42168" x="5803900" y="5983288"/>
          <p14:tracePt t="42183" x="5751513" y="5946775"/>
          <p14:tracePt t="42200" x="5705475" y="5911850"/>
          <p14:tracePt t="42216" x="5688013" y="5894388"/>
          <p14:tracePt t="42233" x="5670550" y="5875338"/>
          <p14:tracePt t="42250" x="5653088" y="5857875"/>
          <p14:tracePt t="42266" x="5634038" y="5857875"/>
          <p14:tracePt t="42284" x="5608638" y="5840413"/>
          <p14:tracePt t="42299" x="5581650" y="5822950"/>
          <p14:tracePt t="42316" x="5572125" y="5822950"/>
          <p14:tracePt t="42423" x="5562600" y="5822950"/>
          <p14:tracePt t="42439" x="5554663" y="5840413"/>
          <p14:tracePt t="42447" x="5545138" y="5848350"/>
          <p14:tracePt t="42455" x="5545138" y="5875338"/>
          <p14:tracePt t="42467" x="5545138" y="5919788"/>
          <p14:tracePt t="42483" x="5545138" y="5946775"/>
          <p14:tracePt t="42500" x="5545138" y="5983288"/>
          <p14:tracePt t="42516" x="5537200" y="6010275"/>
          <p14:tracePt t="42533" x="5527675" y="6054725"/>
          <p14:tracePt t="42549" x="5510213" y="6099175"/>
          <p14:tracePt t="42566" x="5483225" y="6153150"/>
          <p14:tracePt t="42584" x="5465763" y="6180138"/>
          <p14:tracePt t="42599" x="5429250" y="6205538"/>
          <p14:tracePt t="42616" x="5394325" y="6224588"/>
          <p14:tracePt t="42633" x="5348288" y="6251575"/>
          <p14:tracePt t="42650" x="5295900" y="6259513"/>
          <p14:tracePt t="42666" x="5232400" y="6259513"/>
          <p14:tracePt t="42684" x="5170488" y="6259513"/>
          <p14:tracePt t="42699" x="5099050" y="6259513"/>
          <p14:tracePt t="42717" x="5010150" y="6242050"/>
          <p14:tracePt t="42732" x="4902200" y="6197600"/>
          <p14:tracePt t="42749" x="4803775" y="6143625"/>
          <p14:tracePt t="42749" x="4751388" y="6116638"/>
          <p14:tracePt t="42767" x="4714875" y="6089650"/>
          <p14:tracePt t="42783" x="4608513" y="6027738"/>
          <p14:tracePt t="42800" x="4589463" y="6000750"/>
          <p14:tracePt t="42816" x="4572000" y="5983288"/>
          <p14:tracePt t="42834" x="4572000" y="5973763"/>
          <p14:tracePt t="42849" x="4572000" y="5946775"/>
          <p14:tracePt t="42867" x="4572000" y="5902325"/>
          <p14:tracePt t="42882" x="4572000" y="5875338"/>
          <p14:tracePt t="42899" x="4572000" y="5830888"/>
          <p14:tracePt t="42916" x="4589463" y="5786438"/>
          <p14:tracePt t="42932" x="4633913" y="5759450"/>
          <p14:tracePt t="42950" x="4687888" y="5741988"/>
          <p14:tracePt t="42966" x="4759325" y="5741988"/>
          <p14:tracePt t="42966" x="4813300" y="5741988"/>
          <p14:tracePt t="42984" x="4884738" y="5741988"/>
          <p14:tracePt t="42999" x="4983163" y="5768975"/>
          <p14:tracePt t="43017" x="5072063" y="5813425"/>
          <p14:tracePt t="43033" x="5180013" y="5884863"/>
          <p14:tracePt t="43050" x="5268913" y="5929313"/>
          <p14:tracePt t="43067" x="5313363" y="5956300"/>
          <p14:tracePt t="43082" x="5330825" y="5973763"/>
          <p14:tracePt t="43099" x="5340350" y="5991225"/>
          <p14:tracePt t="43116" x="5348288" y="5991225"/>
          <p14:tracePt t="43150" x="5348288" y="6010275"/>
          <p14:tracePt t="43183" x="5348288" y="6018213"/>
          <p14:tracePt t="43198" x="5348288" y="6027738"/>
          <p14:tracePt t="43200" x="5348288" y="6037263"/>
          <p14:tracePt t="43216" x="5348288" y="6045200"/>
          <p14:tracePt t="43233" x="5348288" y="6054725"/>
          <p14:tracePt t="43351" x="5340350" y="6062663"/>
          <p14:tracePt t="4366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5.infourok.ru/uploads/ex/0316/00087b0d-29f125e7/1/img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"/>
          <a:stretch/>
        </p:blipFill>
        <p:spPr bwMode="auto">
          <a:xfrm>
            <a:off x="251520" y="188640"/>
            <a:ext cx="4752528" cy="341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0.wp.com/metodist.site/wp-content/uploads/2019/06/razvivashki-otgadashki-matematika_page-0015.jpg?resize=3000%2C1688&amp;ssl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89040"/>
            <a:ext cx="5148064" cy="289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creozavr.com/sites/default/files/dlya_vdokhnoveniya/2019-02/owl-ques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7.pngwing.com/pngs/794/795/png-transparent-owl-wearing-mortar-board-owl-bird-science-technology-engineering-and-mathematics-owl-child-animals-vertebra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4365104"/>
            <a:ext cx="1824952" cy="20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15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99"/>
    </mc:Choice>
    <mc:Fallback>
      <p:transition spd="slow" advTm="4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04" x="3894138" y="1731963"/>
          <p14:tracePt t="8532" x="3894138" y="1724025"/>
          <p14:tracePt t="8540" x="3894138" y="1714500"/>
          <p14:tracePt t="8542" x="3894138" y="1697038"/>
          <p14:tracePt t="8559" x="3894138" y="1660525"/>
          <p14:tracePt t="8576" x="3894138" y="1598613"/>
          <p14:tracePt t="8592" x="3875088" y="1527175"/>
          <p14:tracePt t="8609" x="3848100" y="1482725"/>
          <p14:tracePt t="8627" x="3803650" y="1428750"/>
          <p14:tracePt t="8643" x="3724275" y="1347788"/>
          <p14:tracePt t="8660" x="3544888" y="1250950"/>
          <p14:tracePt t="8676" x="3384550" y="1152525"/>
          <p14:tracePt t="8693" x="3268663" y="1098550"/>
          <p14:tracePt t="8709" x="3152775" y="1054100"/>
          <p14:tracePt t="8726" x="3108325" y="1044575"/>
          <p14:tracePt t="8743" x="3098800" y="1044575"/>
          <p14:tracePt t="8759" x="3089275" y="1044575"/>
          <p14:tracePt t="8777" x="3081338" y="1044575"/>
          <p14:tracePt t="8792" x="3062288" y="1044575"/>
          <p14:tracePt t="8809" x="3027363" y="1071563"/>
          <p14:tracePt t="8826" x="2990850" y="1116013"/>
          <p14:tracePt t="8843" x="2973388" y="1160463"/>
          <p14:tracePt t="8859" x="2919413" y="1250950"/>
          <p14:tracePt t="8877" x="2894013" y="1303338"/>
          <p14:tracePt t="8892" x="2867025" y="1357313"/>
          <p14:tracePt t="8909" x="2822575" y="1401763"/>
          <p14:tracePt t="8926" x="2803525" y="1419225"/>
          <p14:tracePt t="9004" x="2795588" y="1419225"/>
          <p14:tracePt t="9015" x="2795588" y="1384300"/>
          <p14:tracePt t="9020" x="2786063" y="1330325"/>
          <p14:tracePt t="9026" x="2776538" y="1268413"/>
          <p14:tracePt t="9042" x="2776538" y="1223963"/>
          <p14:tracePt t="9060" x="2776538" y="1187450"/>
          <p14:tracePt t="9077" x="2776538" y="1179513"/>
          <p14:tracePt t="9092" x="2776538" y="1169988"/>
          <p14:tracePt t="9110" x="2776538" y="1152525"/>
          <p14:tracePt t="9126" x="2776538" y="1133475"/>
          <p14:tracePt t="9143" x="2776538" y="1098550"/>
          <p14:tracePt t="9159" x="2776538" y="1081088"/>
          <p14:tracePt t="9177" x="2776538" y="1044575"/>
          <p14:tracePt t="9192" x="2751138" y="1000125"/>
          <p14:tracePt t="9210" x="2714625" y="965200"/>
          <p14:tracePt t="9226" x="2660650" y="928688"/>
          <p14:tracePt t="9242" x="2598738" y="919163"/>
          <p14:tracePt t="9242" x="2562225" y="901700"/>
          <p14:tracePt t="9261" x="2490788" y="901700"/>
          <p14:tracePt t="9277" x="2455863" y="901700"/>
          <p14:tracePt t="9293" x="2438400" y="901700"/>
          <p14:tracePt t="9309" x="2401888" y="911225"/>
          <p14:tracePt t="9327" x="2366963" y="928688"/>
          <p14:tracePt t="9342" x="2347913" y="955675"/>
          <p14:tracePt t="9359" x="2330450" y="973138"/>
          <p14:tracePt t="9376" x="2303463" y="1009650"/>
          <p14:tracePt t="9392" x="2286000" y="1036638"/>
          <p14:tracePt t="9409" x="2259013" y="1081088"/>
          <p14:tracePt t="9426" x="2224088" y="1116013"/>
          <p14:tracePt t="9443" x="2187575" y="1160463"/>
          <p14:tracePt t="9459" x="2133600" y="1214438"/>
          <p14:tracePt t="9477" x="2125663" y="1258888"/>
          <p14:tracePt t="9492" x="2108200" y="1285875"/>
          <p14:tracePt t="9509" x="2098675" y="1303338"/>
          <p14:tracePt t="9526" x="2098675" y="1322388"/>
          <p14:tracePt t="9543" x="2098675" y="1347788"/>
          <p14:tracePt t="9559" x="2098675" y="1374775"/>
          <p14:tracePt t="9576" x="2098675" y="1401763"/>
          <p14:tracePt t="9593" x="2098675" y="1428750"/>
          <p14:tracePt t="9609" x="2098675" y="1473200"/>
          <p14:tracePt t="9627" x="2108200" y="1509713"/>
          <p14:tracePt t="9642" x="2133600" y="1562100"/>
          <p14:tracePt t="9660" x="2152650" y="1589088"/>
          <p14:tracePt t="9660" x="2170113" y="1608138"/>
          <p14:tracePt t="9676" x="2197100" y="1652588"/>
          <p14:tracePt t="9693" x="2241550" y="1687513"/>
          <p14:tracePt t="9710" x="2276475" y="1731963"/>
          <p14:tracePt t="9726" x="2312988" y="1776413"/>
          <p14:tracePt t="9743" x="2374900" y="1830388"/>
          <p14:tracePt t="9759" x="2438400" y="1866900"/>
          <p14:tracePt t="9777" x="2517775" y="1919288"/>
          <p14:tracePt t="9792" x="2581275" y="1938338"/>
          <p14:tracePt t="9810" x="2670175" y="1965325"/>
          <p14:tracePt t="9826" x="2768600" y="1965325"/>
          <p14:tracePt t="9843" x="2847975" y="1965325"/>
          <p14:tracePt t="9859" x="2973388" y="1911350"/>
          <p14:tracePt t="9877" x="3017838" y="1874838"/>
          <p14:tracePt t="9892" x="3062288" y="1839913"/>
          <p14:tracePt t="9909" x="3089275" y="1812925"/>
          <p14:tracePt t="9926" x="3108325" y="1785938"/>
          <p14:tracePt t="9943" x="3116263" y="1758950"/>
          <p14:tracePt t="9960" x="3125788" y="1714500"/>
          <p14:tracePt t="9976" x="3125788" y="1687513"/>
          <p14:tracePt t="9993" x="3125788" y="1633538"/>
          <p14:tracePt t="10009" x="3125788" y="1598613"/>
          <p14:tracePt t="10027" x="3125788" y="1554163"/>
          <p14:tracePt t="10042" x="3125788" y="1509713"/>
          <p14:tracePt t="10059" x="3108325" y="1455738"/>
          <p14:tracePt t="10077" x="3108325" y="1438275"/>
          <p14:tracePt t="10092" x="3098800" y="1428750"/>
          <p14:tracePt t="14372" x="3098800" y="1438275"/>
          <p14:tracePt t="14404" x="3098800" y="1446213"/>
          <p14:tracePt t="14428" x="3098800" y="1455738"/>
          <p14:tracePt t="14460" x="3098800" y="1465263"/>
          <p14:tracePt t="14476" x="3098800" y="1473200"/>
          <p14:tracePt t="14484" x="3098800" y="1482725"/>
          <p14:tracePt t="14492" x="3089275" y="1490663"/>
          <p14:tracePt t="14500" x="3089275" y="1509713"/>
          <p14:tracePt t="14510" x="3081338" y="1527175"/>
          <p14:tracePt t="14526" x="3071813" y="1581150"/>
          <p14:tracePt t="14543" x="3036888" y="1687513"/>
          <p14:tracePt t="14559" x="3000375" y="1785938"/>
          <p14:tracePt t="14575" x="2955925" y="1874838"/>
          <p14:tracePt t="14592" x="2938463" y="1919288"/>
          <p14:tracePt t="14609" x="2919413" y="1973263"/>
          <p14:tracePt t="14626" x="2911475" y="2000250"/>
          <p14:tracePt t="14642" x="2884488" y="2036763"/>
          <p14:tracePt t="14660" x="2874963" y="2044700"/>
          <p14:tracePt t="14675" x="2830513" y="2098675"/>
          <p14:tracePt t="14693" x="2803525" y="2116138"/>
          <p14:tracePt t="14709" x="2768600" y="2143125"/>
          <p14:tracePt t="14726" x="2732088" y="2160588"/>
          <p14:tracePt t="14743" x="2697163" y="2179638"/>
          <p14:tracePt t="14760" x="2643188" y="2205038"/>
          <p14:tracePt t="14776" x="2608263" y="2205038"/>
          <p14:tracePt t="14792" x="2571750" y="2205038"/>
          <p14:tracePt t="14810" x="2536825" y="2205038"/>
          <p14:tracePt t="14825" x="2490788" y="2205038"/>
          <p14:tracePt t="14843" x="2446338" y="2205038"/>
          <p14:tracePt t="14859" x="2374900" y="2205038"/>
          <p14:tracePt t="14876" x="2312988" y="2205038"/>
          <p14:tracePt t="14892" x="2259013" y="2205038"/>
          <p14:tracePt t="14909" x="2224088" y="2197100"/>
          <p14:tracePt t="14926" x="2197100" y="2187575"/>
          <p14:tracePt t="14942" x="2152650" y="2187575"/>
          <p14:tracePt t="14960" x="2098675" y="2170113"/>
          <p14:tracePt t="14975" x="2036763" y="2143125"/>
          <p14:tracePt t="14993" x="1982788" y="2125663"/>
          <p14:tracePt t="15009" x="1928813" y="2098675"/>
          <p14:tracePt t="15026" x="1874838" y="2071688"/>
          <p14:tracePt t="15042" x="1812925" y="2027238"/>
          <p14:tracePt t="15059" x="1776413" y="1990725"/>
          <p14:tracePt t="15059" x="1758950" y="1973263"/>
          <p14:tracePt t="15076" x="1724025" y="1928813"/>
          <p14:tracePt t="15092" x="1687513" y="1874838"/>
          <p14:tracePt t="15109" x="1670050" y="1847850"/>
          <p14:tracePt t="15126" x="1643063" y="1822450"/>
          <p14:tracePt t="15164" x="1643063" y="1812925"/>
          <p14:tracePt t="15684" x="1643063" y="1795463"/>
          <p14:tracePt t="15700" x="1643063" y="1785938"/>
          <p14:tracePt t="15708" x="1643063" y="1768475"/>
          <p14:tracePt t="15716" x="1643063" y="1731963"/>
          <p14:tracePt t="15725" x="1652588" y="1687513"/>
          <p14:tracePt t="15743" x="1679575" y="1608138"/>
          <p14:tracePt t="15759" x="1687513" y="1517650"/>
          <p14:tracePt t="15776" x="1714500" y="1419225"/>
          <p14:tracePt t="15792" x="1724025" y="1330325"/>
          <p14:tracePt t="15810" x="1724025" y="1250950"/>
          <p14:tracePt t="15825" x="1724025" y="1152525"/>
          <p14:tracePt t="15843" x="1724025" y="1081088"/>
          <p14:tracePt t="15859" x="1724025" y="973138"/>
          <p14:tracePt t="15876" x="1704975" y="919163"/>
          <p14:tracePt t="15892" x="1687513" y="866775"/>
          <p14:tracePt t="15909" x="1679575" y="839788"/>
          <p14:tracePt t="15926" x="1670050" y="803275"/>
          <p14:tracePt t="15943" x="1643063" y="750888"/>
          <p14:tracePt t="15960" x="1625600" y="704850"/>
          <p14:tracePt t="15975" x="1598613" y="660400"/>
          <p14:tracePt t="15993" x="1581150" y="633413"/>
          <p14:tracePt t="16009" x="1562100" y="608013"/>
          <p14:tracePt t="16026" x="1554163" y="598488"/>
          <p14:tracePt t="16042" x="1544638" y="588963"/>
          <p14:tracePt t="16059" x="1527175" y="581025"/>
          <p14:tracePt t="16059" x="1509713" y="581025"/>
          <p14:tracePt t="16076" x="1455738" y="581025"/>
          <p14:tracePt t="16093" x="1357313" y="581025"/>
          <p14:tracePt t="16109" x="1241425" y="581025"/>
          <p14:tracePt t="16126" x="1081088" y="598488"/>
          <p14:tracePt t="16143" x="919163" y="642938"/>
          <p14:tracePt t="16159" x="758825" y="652463"/>
          <p14:tracePt t="16176" x="660400" y="660400"/>
          <p14:tracePt t="16192" x="588963" y="660400"/>
          <p14:tracePt t="16210" x="554038" y="660400"/>
          <p14:tracePt t="16225" x="527050" y="660400"/>
          <p14:tracePt t="16242" x="509588" y="660400"/>
          <p14:tracePt t="16242" x="500063" y="660400"/>
          <p14:tracePt t="16276" x="490538" y="660400"/>
          <p14:tracePt t="16276" x="482600" y="652463"/>
          <p14:tracePt t="16412" x="482600" y="669925"/>
          <p14:tracePt t="16420" x="490538" y="696913"/>
          <p14:tracePt t="16428" x="490538" y="723900"/>
          <p14:tracePt t="16432" x="509588" y="741363"/>
          <p14:tracePt t="16442" x="544513" y="822325"/>
          <p14:tracePt t="16459" x="561975" y="893763"/>
          <p14:tracePt t="16459" x="588963" y="938213"/>
          <p14:tracePt t="16476" x="615950" y="990600"/>
          <p14:tracePt t="16492" x="625475" y="1062038"/>
          <p14:tracePt t="16510" x="642938" y="1125538"/>
          <p14:tracePt t="16525" x="642938" y="1187450"/>
          <p14:tracePt t="16543" x="660400" y="1276350"/>
          <p14:tracePt t="16559" x="660400" y="1357313"/>
          <p14:tracePt t="16576" x="660400" y="1438275"/>
          <p14:tracePt t="16593" x="660400" y="1509713"/>
          <p14:tracePt t="16609" x="660400" y="1562100"/>
          <p14:tracePt t="16626" x="679450" y="1616075"/>
          <p14:tracePt t="16642" x="687388" y="1670050"/>
          <p14:tracePt t="16660" x="696913" y="1679575"/>
          <p14:tracePt t="16675" x="704850" y="1697038"/>
          <p14:tracePt t="16693" x="704850" y="1704975"/>
          <p14:tracePt t="16709" x="704850" y="1724025"/>
          <p14:tracePt t="16726" x="704850" y="1731963"/>
          <p14:tracePt t="16743" x="704850" y="1751013"/>
          <p14:tracePt t="16759" x="704850" y="1758950"/>
          <p14:tracePt t="16892" x="714375" y="1758950"/>
          <p14:tracePt t="16901" x="723900" y="1758950"/>
          <p14:tracePt t="16908" x="741363" y="1758950"/>
          <p14:tracePt t="16916" x="795338" y="1758950"/>
          <p14:tracePt t="16925" x="911225" y="1758950"/>
          <p14:tracePt t="16942" x="1054100" y="1758950"/>
          <p14:tracePt t="16960" x="1223963" y="1768475"/>
          <p14:tracePt t="16975" x="1357313" y="1795463"/>
          <p14:tracePt t="16993" x="1455738" y="1795463"/>
          <p14:tracePt t="17009" x="1517650" y="1803400"/>
          <p14:tracePt t="17026" x="1544638" y="1803400"/>
          <p14:tracePt t="17284" x="1544638" y="1768475"/>
          <p14:tracePt t="17292" x="1544638" y="1724025"/>
          <p14:tracePt t="17300" x="1544638" y="1679575"/>
          <p14:tracePt t="17309" x="1544638" y="1652588"/>
          <p14:tracePt t="17316" x="1544638" y="1571625"/>
          <p14:tracePt t="17326" x="1554163" y="1509713"/>
          <p14:tracePt t="17342" x="1562100" y="1465263"/>
          <p14:tracePt t="17360" x="1562100" y="1401763"/>
          <p14:tracePt t="17375" x="1562100" y="1357313"/>
          <p14:tracePt t="17392" x="1562100" y="1330325"/>
          <p14:tracePt t="17409" x="1571625" y="1295400"/>
          <p14:tracePt t="17425" x="1571625" y="1268413"/>
          <p14:tracePt t="17443" x="1581150" y="1231900"/>
          <p14:tracePt t="17459" x="1589088" y="1214438"/>
          <p14:tracePt t="17459" x="1589088" y="1204913"/>
          <p14:tracePt t="17476" x="1589088" y="1187450"/>
          <p14:tracePt t="17492" x="1589088" y="1179513"/>
          <p14:tracePt t="17509" x="1589088" y="1169988"/>
          <p14:tracePt t="17525" x="1589088" y="1160463"/>
          <p14:tracePt t="18164" x="1608138" y="1179513"/>
          <p14:tracePt t="18166" x="1616075" y="1231900"/>
          <p14:tracePt t="18180" x="1616075" y="1258888"/>
          <p14:tracePt t="18192" x="1643063" y="1322388"/>
          <p14:tracePt t="18196" x="1714500" y="1455738"/>
          <p14:tracePt t="18209" x="1803400" y="1687513"/>
          <p14:tracePt t="18225" x="1973263" y="1990725"/>
          <p14:tracePt t="18242" x="2108200" y="2276475"/>
          <p14:tracePt t="18242" x="2170113" y="2419350"/>
          <p14:tracePt t="18261" x="2232025" y="2509838"/>
          <p14:tracePt t="18275" x="2401888" y="2724150"/>
          <p14:tracePt t="18293" x="2482850" y="2803525"/>
          <p14:tracePt t="18308" x="2509838" y="2830513"/>
          <p14:tracePt t="18326" x="2517775" y="2830513"/>
          <p14:tracePt t="18364" x="2536825" y="2830513"/>
          <p14:tracePt t="18380" x="2554288" y="2822575"/>
          <p14:tracePt t="18392" x="2571750" y="2803525"/>
          <p14:tracePt t="18394" x="2608263" y="2768600"/>
          <p14:tracePt t="18409" x="2652713" y="2751138"/>
          <p14:tracePt t="18425" x="2687638" y="2741613"/>
          <p14:tracePt t="18443" x="2724150" y="2732088"/>
          <p14:tracePt t="18458" x="2768600" y="2732088"/>
          <p14:tracePt t="18458" x="2795588" y="2724150"/>
          <p14:tracePt t="18476" x="2830513" y="2705100"/>
          <p14:tracePt t="18493" x="2901950" y="2652713"/>
          <p14:tracePt t="18509" x="2990850" y="2608263"/>
          <p14:tracePt t="18526" x="3044825" y="2562225"/>
          <p14:tracePt t="18543" x="3089275" y="2536825"/>
          <p14:tracePt t="18558" x="3125788" y="2509838"/>
          <p14:tracePt t="18575" x="3160713" y="2500313"/>
          <p14:tracePt t="18592" x="3205163" y="2490788"/>
          <p14:tracePt t="18609" x="3241675" y="2473325"/>
          <p14:tracePt t="18626" x="3268663" y="2473325"/>
          <p14:tracePt t="18676" x="3276600" y="2465388"/>
          <p14:tracePt t="18684" x="3286125" y="2465388"/>
          <p14:tracePt t="18700" x="3303588" y="2446338"/>
          <p14:tracePt t="18708" x="3322638" y="2438400"/>
          <p14:tracePt t="18716" x="3340100" y="2428875"/>
          <p14:tracePt t="18726" x="3340100" y="2419350"/>
          <p14:tracePt t="18743" x="3348038" y="2411413"/>
          <p14:tracePt t="18916" x="3348038" y="2419350"/>
          <p14:tracePt t="18924" x="3348038" y="2465388"/>
          <p14:tracePt t="18940" x="3348038" y="2490788"/>
          <p14:tracePt t="18948" x="3348038" y="2544763"/>
          <p14:tracePt t="18959" x="3340100" y="2608263"/>
          <p14:tracePt t="18975" x="3340100" y="2660650"/>
          <p14:tracePt t="18993" x="3322638" y="2741613"/>
          <p14:tracePt t="19008" x="3322638" y="2840038"/>
          <p14:tracePt t="19026" x="3322638" y="2938463"/>
          <p14:tracePt t="19042" x="3322638" y="3017838"/>
          <p14:tracePt t="19058" x="3322638" y="3081338"/>
          <p14:tracePt t="19058" x="3322638" y="3116263"/>
          <p14:tracePt t="19076" x="3322638" y="3160713"/>
          <p14:tracePt t="19092" x="3322638" y="3187700"/>
          <p14:tracePt t="19108" x="3322638" y="3214688"/>
          <p14:tracePt t="19126" x="3322638" y="3241675"/>
          <p14:tracePt t="19143" x="3322638" y="3259138"/>
          <p14:tracePt t="19158" x="3322638" y="3276600"/>
          <p14:tracePt t="19176" x="3322638" y="3286125"/>
          <p14:tracePt t="19192" x="3322638" y="3295650"/>
          <p14:tracePt t="19209" x="3322638" y="3313113"/>
          <p14:tracePt t="19252" x="3322638" y="3322638"/>
          <p14:tracePt t="19316" x="3348038" y="3322638"/>
          <p14:tracePt t="19324" x="3384550" y="3322638"/>
          <p14:tracePt t="19332" x="3438525" y="3322638"/>
          <p14:tracePt t="19340" x="3490913" y="3322638"/>
          <p14:tracePt t="19348" x="3652838" y="3340100"/>
          <p14:tracePt t="19359" x="3857625" y="3367088"/>
          <p14:tracePt t="19375" x="4098925" y="3411538"/>
          <p14:tracePt t="19392" x="4313238" y="3438525"/>
          <p14:tracePt t="19408" x="4465638" y="3455988"/>
          <p14:tracePt t="19425" x="4518025" y="3465513"/>
          <p14:tracePt t="19443" x="4554538" y="3473450"/>
          <p14:tracePt t="19492" x="4562475" y="3473450"/>
          <p14:tracePt t="19500" x="4572000" y="3473450"/>
          <p14:tracePt t="19564" x="4581525" y="3473450"/>
          <p14:tracePt t="19572" x="4589463" y="3473450"/>
          <p14:tracePt t="19579" x="4598988" y="3465513"/>
          <p14:tracePt t="19580" x="4598988" y="3438525"/>
          <p14:tracePt t="19592" x="4608513" y="3394075"/>
          <p14:tracePt t="19608" x="4616450" y="3286125"/>
          <p14:tracePt t="19626" x="4643438" y="3187700"/>
          <p14:tracePt t="19642" x="4652963" y="3027363"/>
          <p14:tracePt t="19659" x="4660900" y="2894013"/>
          <p14:tracePt t="19675" x="4660900" y="2670175"/>
          <p14:tracePt t="19693" x="4660900" y="2544763"/>
          <p14:tracePt t="19708" x="4616450" y="2419350"/>
          <p14:tracePt t="19725" x="4581525" y="2322513"/>
          <p14:tracePt t="19742" x="4545013" y="2259013"/>
          <p14:tracePt t="19759" x="4545013" y="2224088"/>
          <p14:tracePt t="19776" x="4537075" y="2205038"/>
          <p14:tracePt t="19792" x="4527550" y="2187575"/>
          <p14:tracePt t="19809" x="4518025" y="2170113"/>
          <p14:tracePt t="19825" x="4510088" y="2152650"/>
          <p14:tracePt t="19843" x="4510088" y="2143125"/>
          <p14:tracePt t="19858" x="4491038" y="2108200"/>
          <p14:tracePt t="19876" x="4483100" y="2098675"/>
          <p14:tracePt t="19892" x="4483100" y="2089150"/>
          <p14:tracePt t="20012" x="4473575" y="2089150"/>
          <p14:tracePt t="20020" x="4465638" y="2089150"/>
          <p14:tracePt t="20024" x="4446588" y="2089150"/>
          <p14:tracePt t="20032" x="4419600" y="2089150"/>
          <p14:tracePt t="20042" x="4357688" y="2089150"/>
          <p14:tracePt t="20058" x="4232275" y="2089150"/>
          <p14:tracePt t="20058" x="4179888" y="2089150"/>
          <p14:tracePt t="20076" x="4044950" y="2089150"/>
          <p14:tracePt t="20092" x="3929063" y="2089150"/>
          <p14:tracePt t="20109" x="3848100" y="2089150"/>
          <p14:tracePt t="20125" x="3822700" y="2089150"/>
          <p14:tracePt t="20143" x="3786188" y="2089150"/>
          <p14:tracePt t="20158" x="3776663" y="2089150"/>
          <p14:tracePt t="20176" x="3768725" y="2089150"/>
          <p14:tracePt t="20192" x="3751263" y="2098675"/>
          <p14:tracePt t="20618" x="0" y="0"/>
        </p14:tracePtLst>
        <p14:tracePtLst>
          <p14:tracePt t="25344" x="2786063" y="6313488"/>
          <p14:tracePt t="25580" x="2776538" y="6313488"/>
          <p14:tracePt t="25588" x="2768600" y="6313488"/>
          <p14:tracePt t="25596" x="2751138" y="6313488"/>
          <p14:tracePt t="25604" x="2732088" y="6323013"/>
          <p14:tracePt t="25609" x="2705100" y="6348413"/>
          <p14:tracePt t="25625" x="2687638" y="6357938"/>
          <p14:tracePt t="25641" x="2687638" y="6367463"/>
          <p14:tracePt t="25731" x="2705100" y="6357938"/>
          <p14:tracePt t="25740" x="2751138" y="6323013"/>
          <p14:tracePt t="25758" x="2795588" y="6286500"/>
          <p14:tracePt t="25760" x="2847975" y="6251575"/>
          <p14:tracePt t="25775" x="2911475" y="6232525"/>
          <p14:tracePt t="25791" x="2955925" y="6224588"/>
          <p14:tracePt t="25809" x="3009900" y="6205538"/>
          <p14:tracePt t="25825" x="3081338" y="6188075"/>
          <p14:tracePt t="25842" x="3170238" y="6161088"/>
          <p14:tracePt t="25858" x="3224213" y="6143625"/>
          <p14:tracePt t="25876" x="3286125" y="6116638"/>
          <p14:tracePt t="25892" x="3313113" y="6108700"/>
          <p14:tracePt t="25909" x="3330575" y="6099175"/>
          <p14:tracePt t="25925" x="3348038" y="6089650"/>
          <p14:tracePt t="25941" x="3357563" y="6089650"/>
          <p14:tracePt t="25996" x="3357563" y="6081713"/>
          <p14:tracePt t="26028" x="3375025" y="6081713"/>
          <p14:tracePt t="26276" x="3384550" y="6072188"/>
          <p14:tracePt t="26284" x="3394075" y="6062663"/>
          <p14:tracePt t="26291" x="3419475" y="6037263"/>
          <p14:tracePt t="26300" x="3455988" y="5991225"/>
          <p14:tracePt t="26313" x="3500438" y="5938838"/>
          <p14:tracePt t="26326" x="3544888" y="5875338"/>
          <p14:tracePt t="26342" x="3598863" y="5813425"/>
          <p14:tracePt t="26359" x="3643313" y="5751513"/>
          <p14:tracePt t="26375" x="3687763" y="5680075"/>
          <p14:tracePt t="26392" x="3714750" y="5634038"/>
          <p14:tracePt t="26408" x="3724275" y="5608638"/>
          <p14:tracePt t="26426" x="3741738" y="5581650"/>
          <p14:tracePt t="26441" x="3759200" y="5545138"/>
          <p14:tracePt t="26458" x="3776663" y="5537200"/>
          <p14:tracePt t="26476" x="3803650" y="5500688"/>
          <p14:tracePt t="26492" x="3822700" y="5473700"/>
          <p14:tracePt t="26509" x="3848100" y="5438775"/>
          <p14:tracePt t="26525" x="3857625" y="5402263"/>
          <p14:tracePt t="26542" x="3875088" y="5384800"/>
          <p14:tracePt t="26558" x="3875088" y="5367338"/>
          <p14:tracePt t="26576" x="3875088" y="5357813"/>
          <p14:tracePt t="26636" x="3884613" y="5357813"/>
          <p14:tracePt t="26644" x="3894138" y="5340350"/>
          <p14:tracePt t="26651" x="3894138" y="5330825"/>
          <p14:tracePt t="26658" x="3911600" y="5303838"/>
          <p14:tracePt t="26675" x="3919538" y="5251450"/>
          <p14:tracePt t="26692" x="3929063" y="5232400"/>
          <p14:tracePt t="26708" x="3938588" y="5224463"/>
          <p14:tracePt t="26726" x="3938588" y="5187950"/>
          <p14:tracePt t="26742" x="3938588" y="5180013"/>
          <p14:tracePt t="26759" x="3938588" y="5170488"/>
          <p14:tracePt t="26924" x="3938588" y="5180013"/>
          <p14:tracePt t="26932" x="3946525" y="5197475"/>
          <p14:tracePt t="26940" x="3946525" y="5214938"/>
          <p14:tracePt t="26943" x="3973513" y="5295900"/>
          <p14:tracePt t="26958" x="3973513" y="5384800"/>
          <p14:tracePt t="26975" x="4017963" y="5518150"/>
          <p14:tracePt t="26991" x="4054475" y="5634038"/>
          <p14:tracePt t="27009" x="4081463" y="5732463"/>
          <p14:tracePt t="27026" x="4108450" y="5813425"/>
          <p14:tracePt t="27041" x="4116388" y="5848350"/>
          <p14:tracePt t="27059" x="4133850" y="5884863"/>
          <p14:tracePt t="27075" x="4143375" y="5929313"/>
          <p14:tracePt t="27116" x="4143375" y="5938838"/>
          <p14:tracePt t="27124" x="4143375" y="5946775"/>
          <p14:tracePt t="27148" x="4160838" y="5956300"/>
          <p14:tracePt t="27164" x="4160838" y="5965825"/>
          <p14:tracePt t="27165" x="4170363" y="5983288"/>
          <p14:tracePt t="27175" x="4179888" y="6000750"/>
          <p14:tracePt t="27191" x="4187825" y="6037263"/>
          <p14:tracePt t="27209" x="4197350" y="6062663"/>
          <p14:tracePt t="27225" x="4197350" y="6081713"/>
          <p14:tracePt t="27242" x="4205288" y="6081713"/>
          <p14:tracePt t="27452" x="4205288" y="6089650"/>
          <p14:tracePt t="27460" x="4197350" y="6081713"/>
          <p14:tracePt t="27464" x="4179888" y="6081713"/>
          <p14:tracePt t="27475" x="4071938" y="6027738"/>
          <p14:tracePt t="27492" x="3965575" y="6000750"/>
          <p14:tracePt t="27509" x="3875088" y="5983288"/>
          <p14:tracePt t="27525" x="3795713" y="5956300"/>
          <p14:tracePt t="27542" x="3759200" y="5938838"/>
          <p14:tracePt t="27559" x="3724275" y="5929313"/>
          <p14:tracePt t="27575" x="3705225" y="5919788"/>
          <p14:tracePt t="27591" x="3697288" y="5919788"/>
          <p14:tracePt t="27608" x="3679825" y="5919788"/>
          <p14:tracePt t="27626" x="3670300" y="5919788"/>
          <p14:tracePt t="27641" x="3652838" y="5919788"/>
          <p14:tracePt t="27658" x="3643313" y="5919788"/>
          <p14:tracePt t="27675" x="3616325" y="5919788"/>
          <p14:tracePt t="27675" x="3598863" y="5919788"/>
          <p14:tracePt t="27692" x="3581400" y="5919788"/>
          <p14:tracePt t="27708" x="3536950" y="5919788"/>
          <p14:tracePt t="27726" x="3527425" y="5919788"/>
          <p14:tracePt t="27742" x="3490913" y="5929313"/>
          <p14:tracePt t="27775" x="3465513" y="5929313"/>
          <p14:tracePt t="27776" x="3455988" y="5938838"/>
          <p14:tracePt t="37308" x="3455988" y="5946775"/>
          <p14:tracePt t="37316" x="3473450" y="5956300"/>
          <p14:tracePt t="37317" x="3482975" y="5965825"/>
          <p14:tracePt t="37324" x="3517900" y="5973763"/>
          <p14:tracePt t="37341" x="3536950" y="5983288"/>
          <p14:tracePt t="37359" x="3562350" y="6000750"/>
          <p14:tracePt t="37374" x="3608388" y="6027738"/>
          <p14:tracePt t="37392" x="3660775" y="6062663"/>
          <p14:tracePt t="37408" x="3697288" y="6089650"/>
          <p14:tracePt t="37425" x="3768725" y="6116638"/>
          <p14:tracePt t="37441" x="3813175" y="6134100"/>
          <p14:tracePt t="37458" x="3884613" y="6153150"/>
          <p14:tracePt t="37475" x="3929063" y="6180138"/>
          <p14:tracePt t="37491" x="4017963" y="6215063"/>
          <p14:tracePt t="37509" x="4054475" y="6242050"/>
          <p14:tracePt t="37525" x="4081463" y="6269038"/>
          <p14:tracePt t="37542" x="4116388" y="6296025"/>
          <p14:tracePt t="37558" x="4152900" y="6330950"/>
          <p14:tracePt t="37575" x="4205288" y="6375400"/>
          <p14:tracePt t="37591" x="4259263" y="6419850"/>
          <p14:tracePt t="37608" x="4303713" y="6465888"/>
          <p14:tracePt t="37625" x="4340225" y="6491288"/>
          <p14:tracePt t="37641" x="4375150" y="6510338"/>
          <p14:tracePt t="37659" x="4419600" y="6527800"/>
          <p14:tracePt t="37674" x="4473575" y="6545263"/>
          <p14:tracePt t="37674" x="4483100" y="6554788"/>
          <p14:tracePt t="37692" x="4527550" y="6562725"/>
          <p14:tracePt t="37708" x="4572000" y="6572250"/>
          <p14:tracePt t="37725" x="4643438" y="6581775"/>
          <p14:tracePt t="37741" x="4714875" y="6589713"/>
          <p14:tracePt t="37759" x="4795838" y="6599238"/>
          <p14:tracePt t="37774" x="4857750" y="6616700"/>
          <p14:tracePt t="37791" x="4929188" y="6616700"/>
          <p14:tracePt t="37809" x="4965700" y="6616700"/>
          <p14:tracePt t="37824" x="4983163" y="6616700"/>
          <p14:tracePt t="37842" x="4991100" y="6616700"/>
          <p14:tracePt t="37858" x="5000625" y="6616700"/>
          <p14:tracePt t="37875" x="5010150" y="6599238"/>
          <p14:tracePt t="37891" x="5037138" y="6562725"/>
          <p14:tracePt t="37956" x="5037138" y="6554788"/>
          <p14:tracePt t="37972" x="5037138" y="6545263"/>
          <p14:tracePt t="37980" x="5054600" y="6537325"/>
          <p14:tracePt t="37982" x="5054600" y="6527800"/>
          <p14:tracePt t="37991" x="5062538" y="6510338"/>
          <p14:tracePt t="38008" x="5072063" y="6500813"/>
          <p14:tracePt t="38025" x="5072063" y="6483350"/>
          <p14:tracePt t="38041" x="5072063" y="6446838"/>
          <p14:tracePt t="38059" x="5072063" y="6438900"/>
          <p14:tracePt t="38075" x="5072063" y="6419850"/>
          <p14:tracePt t="38075" x="5072063" y="6411913"/>
          <p14:tracePt t="38109" x="5072063" y="6402388"/>
          <p14:tracePt t="38132" x="5072063" y="6394450"/>
          <p14:tracePt t="38164" x="5062538" y="6384925"/>
          <p14:tracePt t="38180" x="5054600" y="6384925"/>
          <p14:tracePt t="38196" x="5037138" y="6384925"/>
          <p14:tracePt t="38204" x="5027613" y="6384925"/>
          <p14:tracePt t="38212" x="5018088" y="6384925"/>
          <p14:tracePt t="38220" x="5000625" y="6375400"/>
          <p14:tracePt t="38228" x="4983163" y="6367463"/>
          <p14:tracePt t="38412" x="4983163" y="6348413"/>
          <p14:tracePt t="38420" x="5000625" y="6330950"/>
          <p14:tracePt t="38424" x="5010150" y="6313488"/>
          <p14:tracePt t="38430" x="5018088" y="6303963"/>
          <p14:tracePt t="38441" x="5045075" y="6269038"/>
          <p14:tracePt t="38458" x="5081588" y="6215063"/>
          <p14:tracePt t="38475" x="5126038" y="6170613"/>
          <p14:tracePt t="38491" x="5214938" y="6072188"/>
          <p14:tracePt t="38509" x="5276850" y="6010275"/>
          <p14:tracePt t="38524" x="5340350" y="5946775"/>
          <p14:tracePt t="38542" x="5375275" y="5894388"/>
          <p14:tracePt t="38557" x="5394325" y="5848350"/>
          <p14:tracePt t="38575" x="5411788" y="5822950"/>
          <p14:tracePt t="38591" x="5429250" y="5786438"/>
          <p14:tracePt t="38608" x="5438775" y="5759450"/>
          <p14:tracePt t="38625" x="5446713" y="5732463"/>
          <p14:tracePt t="38641" x="5456238" y="5705475"/>
          <p14:tracePt t="38659" x="5465763" y="5688013"/>
          <p14:tracePt t="38674" x="5465763" y="5670550"/>
          <p14:tracePt t="38674" x="5473700" y="5653088"/>
          <p14:tracePt t="38692" x="5483225" y="5599113"/>
          <p14:tracePt t="38709" x="5500688" y="5572125"/>
          <p14:tracePt t="38725" x="5510213" y="5537200"/>
          <p14:tracePt t="38741" x="5510213" y="5518150"/>
          <p14:tracePt t="38758" x="5510213" y="5500688"/>
          <p14:tracePt t="38774" x="5518150" y="5491163"/>
          <p14:tracePt t="38900" x="5518150" y="5500688"/>
          <p14:tracePt t="38907" x="5518150" y="5537200"/>
          <p14:tracePt t="38915" x="5518150" y="5608638"/>
          <p14:tracePt t="38924" x="5518150" y="5705475"/>
          <p14:tracePt t="38941" x="5518150" y="5786438"/>
          <p14:tracePt t="38957" x="5545138" y="5875338"/>
          <p14:tracePt t="38974" x="5554663" y="5965825"/>
          <p14:tracePt t="38991" x="5562600" y="6037263"/>
          <p14:tracePt t="39008" x="5581650" y="6116638"/>
          <p14:tracePt t="39025" x="5589588" y="6197600"/>
          <p14:tracePt t="39041" x="5589588" y="6269038"/>
          <p14:tracePt t="39058" x="5589588" y="6313488"/>
          <p14:tracePt t="39074" x="5589588" y="6340475"/>
          <p14:tracePt t="39074" x="5589588" y="6357938"/>
          <p14:tracePt t="39092" x="5589588" y="6375400"/>
          <p14:tracePt t="39107" x="5589588" y="6384925"/>
          <p14:tracePt t="39124" x="5589588" y="6394450"/>
          <p14:tracePt t="39142" x="5589588" y="6402388"/>
          <p14:tracePt t="39157" x="5589588" y="6411913"/>
          <p14:tracePt t="39175" x="5581650" y="6419850"/>
          <p14:tracePt t="39191" x="5562600" y="6419850"/>
          <p14:tracePt t="39207" x="5527675" y="6438900"/>
          <p14:tracePt t="39224" x="5500688" y="6438900"/>
          <p14:tracePt t="39242" x="5456238" y="6438900"/>
          <p14:tracePt t="39258" x="5402263" y="6438900"/>
          <p14:tracePt t="39274" x="5357813" y="6429375"/>
          <p14:tracePt t="39274" x="5330825" y="6419850"/>
          <p14:tracePt t="39292" x="5295900" y="6394450"/>
          <p14:tracePt t="39307" x="5268913" y="6375400"/>
          <p14:tracePt t="39325" x="5259388" y="6367463"/>
          <p14:tracePt t="39342" x="5251450" y="6367463"/>
          <p14:tracePt t="39358" x="5232400" y="6348413"/>
          <p14:tracePt t="39375" x="5232400" y="6340475"/>
          <p14:tracePt t="39392" x="5214938" y="6330950"/>
          <p14:tracePt t="39407" x="5205413" y="6323013"/>
          <p14:tracePt t="39732" x="5205413" y="6303963"/>
          <p14:tracePt t="39740" x="5241925" y="6296025"/>
          <p14:tracePt t="39758" x="5340350" y="6269038"/>
          <p14:tracePt t="39760" x="5483225" y="6205538"/>
          <p14:tracePt t="39775" x="5661025" y="6143625"/>
          <p14:tracePt t="39791" x="5813425" y="6089650"/>
          <p14:tracePt t="39808" x="5973763" y="6054725"/>
          <p14:tracePt t="39824" x="6161088" y="5991225"/>
          <p14:tracePt t="39842" x="6348413" y="5965825"/>
          <p14:tracePt t="39857" x="6518275" y="5938838"/>
          <p14:tracePt t="39875" x="6626225" y="5902325"/>
          <p14:tracePt t="39891" x="6724650" y="5875338"/>
          <p14:tracePt t="39908" x="6751638" y="5857875"/>
          <p14:tracePt t="39924" x="6769100" y="5840413"/>
          <p14:tracePt t="39941" x="6786563" y="5813425"/>
          <p14:tracePt t="39958" x="6796088" y="5786438"/>
          <p14:tracePt t="39974" x="6804025" y="5751513"/>
          <p14:tracePt t="39992" x="6813550" y="5732463"/>
          <p14:tracePt t="40007" x="6823075" y="5688013"/>
          <p14:tracePt t="40025" x="6823075" y="5634038"/>
          <p14:tracePt t="40041" x="6831013" y="5589588"/>
          <p14:tracePt t="40058" x="6848475" y="5545138"/>
          <p14:tracePt t="40074" x="6858000" y="5500688"/>
          <p14:tracePt t="40074" x="6858000" y="5483225"/>
          <p14:tracePt t="40092" x="6858000" y="5456238"/>
          <p14:tracePt t="40107" x="6894513" y="5394325"/>
          <p14:tracePt t="40124" x="6894513" y="5348288"/>
          <p14:tracePt t="40142" x="6902450" y="5330825"/>
          <p14:tracePt t="40157" x="6902450" y="5313363"/>
          <p14:tracePt t="40175" x="6902450" y="5303838"/>
          <p14:tracePt t="40348" x="6902450" y="5295900"/>
          <p14:tracePt t="40364" x="6884988" y="5295900"/>
          <p14:tracePt t="40381" x="6884988" y="5303838"/>
          <p14:tracePt t="40381" x="6875463" y="5313363"/>
          <p14:tracePt t="40391" x="6858000" y="5322888"/>
          <p14:tracePt t="40407" x="6840538" y="5340350"/>
          <p14:tracePt t="40425" x="6831013" y="5340350"/>
          <p14:tracePt t="40441" x="6831013" y="5348288"/>
          <p14:tracePt t="40457" x="6823075" y="5348288"/>
          <p14:tracePt t="40548" x="6804025" y="5348288"/>
          <p14:tracePt t="40556" x="6804025" y="5322888"/>
          <p14:tracePt t="40564" x="6796088" y="5268913"/>
          <p14:tracePt t="40575" x="6777038" y="5197475"/>
          <p14:tracePt t="40591" x="6759575" y="5133975"/>
          <p14:tracePt t="40607" x="6759575" y="5089525"/>
          <p14:tracePt t="40625" x="6759575" y="5062538"/>
          <p14:tracePt t="40641" x="6759575" y="5054600"/>
          <p14:tracePt t="40658" x="6759575" y="5045075"/>
          <p14:tracePt t="40675" x="6759575" y="5037138"/>
          <p14:tracePt t="40772" x="6759575" y="5027613"/>
          <p14:tracePt t="40852" x="6759575" y="5018088"/>
          <p14:tracePt t="40868" x="6769100" y="5018088"/>
          <p14:tracePt t="40876" x="6786563" y="5027613"/>
          <p14:tracePt t="40876" x="6796088" y="5027613"/>
          <p14:tracePt t="40892" x="6831013" y="5062538"/>
          <p14:tracePt t="40892" x="6867525" y="5089525"/>
          <p14:tracePt t="40908" x="6938963" y="5133975"/>
          <p14:tracePt t="40924" x="7018338" y="5187950"/>
          <p14:tracePt t="40941" x="7116763" y="5224463"/>
          <p14:tracePt t="40958" x="7180263" y="5251450"/>
          <p14:tracePt t="40974" x="7197725" y="5259388"/>
          <p14:tracePt t="40992" x="7205663" y="5259388"/>
          <p14:tracePt t="41164" x="7205663" y="5268913"/>
          <p14:tracePt t="41172" x="7188200" y="5268913"/>
          <p14:tracePt t="41180" x="7180263" y="5268913"/>
          <p14:tracePt t="41188" x="7143750" y="5276850"/>
          <p14:tracePt t="41196" x="7072313" y="5295900"/>
          <p14:tracePt t="41208" x="6973888" y="5322888"/>
          <p14:tracePt t="41224" x="6867525" y="5348288"/>
          <p14:tracePt t="41241" x="6777038" y="5367338"/>
          <p14:tracePt t="41258" x="6715125" y="5394325"/>
          <p14:tracePt t="41274" x="6680200" y="5402263"/>
          <p14:tracePt t="41274" x="6670675" y="5411788"/>
          <p14:tracePt t="41308" x="6661150" y="5419725"/>
          <p14:tracePt t="41628" x="6661150" y="5446713"/>
          <p14:tracePt t="41636" x="6680200" y="5473700"/>
          <p14:tracePt t="41644" x="6715125" y="5518150"/>
          <p14:tracePt t="41648" x="6751638" y="5572125"/>
          <p14:tracePt t="41657" x="6867525" y="5751513"/>
          <p14:tracePt t="41674" x="6919913" y="5902325"/>
          <p14:tracePt t="41674" x="6946900" y="5983288"/>
          <p14:tracePt t="41692" x="6973888" y="6045200"/>
          <p14:tracePt t="41707" x="6983413" y="6197600"/>
          <p14:tracePt t="41725" x="7000875" y="6242050"/>
          <p14:tracePt t="41741" x="7000875" y="6269038"/>
          <p14:tracePt t="41774" x="7010400" y="6286500"/>
          <p14:tracePt t="41820" x="7010400" y="6296025"/>
          <p14:tracePt t="41836" x="7010400" y="6303963"/>
          <p14:tracePt t="41852" x="7010400" y="6313488"/>
          <p14:tracePt t="41884" x="7010400" y="6323013"/>
          <p14:tracePt t="41915" x="7010400" y="6340475"/>
          <p14:tracePt t="41940" x="7010400" y="6348413"/>
          <p14:tracePt t="41948" x="7010400" y="6367463"/>
          <p14:tracePt t="42052" x="7010400" y="6375400"/>
          <p14:tracePt t="42068" x="7018338" y="6375400"/>
          <p14:tracePt t="42091" x="7027863" y="6375400"/>
          <p14:tracePt t="42196" x="7037388" y="6367463"/>
          <p14:tracePt t="42212" x="7037388" y="6357938"/>
          <p14:tracePt t="42220" x="7037388" y="6348413"/>
          <p14:tracePt t="42228" x="7045325" y="6330950"/>
          <p14:tracePt t="42236" x="7054850" y="6313488"/>
          <p14:tracePt t="42241" x="7072313" y="6296025"/>
          <p14:tracePt t="42258" x="7099300" y="6259513"/>
          <p14:tracePt t="42274" x="7134225" y="6205538"/>
          <p14:tracePt t="42291" x="7188200" y="6108700"/>
          <p14:tracePt t="42308" x="7205663" y="6072188"/>
          <p14:tracePt t="42325" x="7242175" y="6000750"/>
          <p14:tracePt t="42341" x="7251700" y="5965825"/>
          <p14:tracePt t="42358" x="7251700" y="5929313"/>
          <p14:tracePt t="42374" x="7269163" y="5911850"/>
          <p14:tracePt t="42391" x="7269163" y="5894388"/>
          <p14:tracePt t="42407" x="7269163" y="5875338"/>
          <p14:tracePt t="42425" x="7277100" y="5867400"/>
          <p14:tracePt t="42441" x="7286625" y="5848350"/>
          <p14:tracePt t="42457" x="7304088" y="5830888"/>
          <p14:tracePt t="42475" x="7313613" y="5803900"/>
          <p14:tracePt t="42491" x="7331075" y="5776913"/>
          <p14:tracePt t="42491" x="7340600" y="5759450"/>
          <p14:tracePt t="42508" x="7367588" y="5724525"/>
          <p14:tracePt t="42524" x="7375525" y="5705475"/>
          <p14:tracePt t="42542" x="7402513" y="5680075"/>
          <p14:tracePt t="42558" x="7402513" y="5661025"/>
          <p14:tracePt t="42575" x="7419975" y="5643563"/>
          <p14:tracePt t="42772" x="7419975" y="5670550"/>
          <p14:tracePt t="42780" x="7429500" y="5697538"/>
          <p14:tracePt t="42788" x="7429500" y="5724525"/>
          <p14:tracePt t="42796" x="7439025" y="5768975"/>
          <p14:tracePt t="42807" x="7456488" y="5848350"/>
          <p14:tracePt t="42824" x="7473950" y="5929313"/>
          <p14:tracePt t="42842" x="7500938" y="5983288"/>
          <p14:tracePt t="42858" x="7518400" y="6045200"/>
          <p14:tracePt t="42875" x="7537450" y="6099175"/>
          <p14:tracePt t="42891" x="7545388" y="6143625"/>
          <p14:tracePt t="42891" x="7554913" y="6197600"/>
          <p14:tracePt t="42908" x="7572375" y="6242050"/>
          <p14:tracePt t="42924" x="7581900" y="6276975"/>
          <p14:tracePt t="42941" x="7599363" y="6303963"/>
          <p14:tracePt t="42958" x="7608888" y="6340475"/>
          <p14:tracePt t="42974" x="7608888" y="6348413"/>
          <p14:tracePt t="42992" x="7616825" y="6367463"/>
          <p14:tracePt t="43204" x="7616825" y="6348413"/>
          <p14:tracePt t="43212" x="7599363" y="6340475"/>
          <p14:tracePt t="43220" x="7554913" y="6323013"/>
          <p14:tracePt t="43228" x="7510463" y="6303963"/>
          <p14:tracePt t="43236" x="7473950" y="6303963"/>
          <p14:tracePt t="43241" x="7367588" y="6269038"/>
          <p14:tracePt t="43258" x="7286625" y="6242050"/>
          <p14:tracePt t="43274" x="7224713" y="6215063"/>
          <p14:tracePt t="43274" x="7205663" y="6215063"/>
          <p14:tracePt t="43293" x="7188200" y="6215063"/>
          <p14:tracePt t="43308" x="7180263" y="6215063"/>
          <p14:tracePt t="43325" x="7170738" y="6215063"/>
          <p14:tracePt t="43341" x="7153275" y="6215063"/>
          <p14:tracePt t="43358" x="7134225" y="6215063"/>
          <p14:tracePt t="43374" x="7126288" y="6215063"/>
          <p14:tracePt t="43392" x="7108825" y="6215063"/>
          <p14:tracePt t="43407" x="7099300" y="6215063"/>
          <p14:tracePt t="43452" x="7089775" y="6215063"/>
          <p14:tracePt t="43460" x="7081838" y="6215063"/>
          <p14:tracePt t="43476" x="7072313" y="6215063"/>
          <p14:tracePt t="43476" x="7062788" y="6215063"/>
          <p14:tracePt t="43499" x="7054850" y="6215063"/>
          <p14:tracePt t="4496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s://drev-mebel.ru/10305-large_default/stul-kapri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48" y="3392995"/>
            <a:ext cx="2232248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По каким признакам можно сравнивать предметы?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816640"/>
            <a:ext cx="181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По величине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i.pinimg.com/originals/69/41/a7/6941a784d827c7d47d38fb90116ca9b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2" b="98678" l="4102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82" y="1340768"/>
            <a:ext cx="1446177" cy="96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images.ua.prom.st/2235909485_w640_h640_lobovoe-steklo-e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i.artfile.ru/3929x2670_987100_%5bwww.ArtFile.ru%5d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4" b="96442" l="6007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156" y="864685"/>
            <a:ext cx="2816415" cy="19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koers.ru/wp-content/uploads/2021/04/0-1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829" b="9932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795705"/>
            <a:ext cx="2592288" cy="17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603" y="2371527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аленький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100460" y="2523465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средний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48460" y="2778614"/>
            <a:ext cx="120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большой </a:t>
            </a:r>
            <a:endParaRPr lang="ru-RU" dirty="0"/>
          </a:p>
        </p:txBody>
      </p:sp>
      <p:pic>
        <p:nvPicPr>
          <p:cNvPr id="1038" name="Picture 14" descr="https://chiedocover.ru/statics/thumbnails/2b/2bb151169fb8de5674adee74ebc18f3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46351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97815" y="5694630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аленький </a:t>
            </a:r>
            <a:endParaRPr lang="ru-RU" dirty="0"/>
          </a:p>
        </p:txBody>
      </p:sp>
      <p:pic>
        <p:nvPicPr>
          <p:cNvPr id="1040" name="Picture 16" descr="https://st46.stblizko.ru/images/product/264/541/218_origina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95" y="4207772"/>
            <a:ext cx="1417472" cy="14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99967" y="5694630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средний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144633" y="5725098"/>
            <a:ext cx="120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большой 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79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48"/>
    </mc:Choice>
    <mc:Fallback>
      <p:transition spd="slow" advTm="21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  <p:bldP spid="11" grpId="0"/>
      <p:bldP spid="12" grpId="0"/>
      <p:bldP spid="14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/>
              <a:t>СРАВНИ ПРЕДМЕТЫ ВО ВЕЛИЧИНЕ</a:t>
            </a:r>
            <a:endParaRPr lang="ru-RU" dirty="0"/>
          </a:p>
        </p:txBody>
      </p:sp>
      <p:pic>
        <p:nvPicPr>
          <p:cNvPr id="5122" name="Picture 2" descr="https://i.pinimg.com/originals/5e/17/12/5e171245eba90f68cd1527395492cf9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7"/>
            <a:ext cx="4570001" cy="323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t.stranamam.ru/data/cache/2013aug/23/50/9227112_5504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4929" r="4188" b="5152"/>
          <a:stretch/>
        </p:blipFill>
        <p:spPr bwMode="auto">
          <a:xfrm>
            <a:off x="323528" y="980728"/>
            <a:ext cx="4536504" cy="311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reozavr.com/sites/default/files/dlya_vdokhnoveniya/2019-02/owl-ques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7.pngwing.com/pngs/794/795/png-transparent-owl-wearing-mortar-board-owl-bird-science-technology-engineering-and-mathematics-owl-child-animals-vertebra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4509120"/>
            <a:ext cx="1824952" cy="20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46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50"/>
    </mc:Choice>
    <mc:Fallback>
      <p:transition spd="slow" advTm="4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26" x="3286125" y="3214688"/>
          <p14:tracePt t="8234" x="3259138" y="3197225"/>
          <p14:tracePt t="8235" x="3259138" y="3179763"/>
          <p14:tracePt t="8250" x="3251200" y="3170238"/>
          <p14:tracePt t="8270" x="3241675" y="3143250"/>
          <p14:tracePt t="8274" x="3232150" y="3133725"/>
          <p14:tracePt t="8304" x="3232150" y="3116263"/>
          <p14:tracePt t="8322" x="3224213" y="3108325"/>
          <p14:tracePt t="8322" x="3224213" y="3098800"/>
          <p14:tracePt t="8336" x="3197225" y="3036888"/>
          <p14:tracePt t="8336" x="3152775" y="2973388"/>
          <p14:tracePt t="8354" x="3089275" y="2857500"/>
          <p14:tracePt t="8370" x="2990850" y="2679700"/>
          <p14:tracePt t="8386" x="2901950" y="2473325"/>
          <p14:tracePt t="8404" x="2803525" y="2214563"/>
          <p14:tracePt t="8420" x="2705100" y="1990725"/>
          <p14:tracePt t="8437" x="2608263" y="1795463"/>
          <p14:tracePt t="8453" x="2490788" y="1608138"/>
          <p14:tracePt t="8471" x="2347913" y="1411288"/>
          <p14:tracePt t="8486" x="2251075" y="1303338"/>
          <p14:tracePt t="8504" x="2170113" y="1223963"/>
          <p14:tracePt t="8521" x="2089150" y="1179513"/>
          <p14:tracePt t="8537" x="2009775" y="1133475"/>
          <p14:tracePt t="8553" x="1893888" y="1089025"/>
          <p14:tracePt t="8570" x="1812925" y="1062038"/>
          <p14:tracePt t="8587" x="1714500" y="1027113"/>
          <p14:tracePt t="8603" x="1625600" y="1017588"/>
          <p14:tracePt t="8621" x="1509713" y="1017588"/>
          <p14:tracePt t="8636" x="1384300" y="1009650"/>
          <p14:tracePt t="8654" x="1204913" y="1009650"/>
          <p14:tracePt t="8670" x="1044575" y="1009650"/>
          <p14:tracePt t="8687" x="874713" y="1027113"/>
          <p14:tracePt t="8703" x="714375" y="1081088"/>
          <p14:tracePt t="8720" x="615950" y="1116013"/>
          <p14:tracePt t="8736" x="561975" y="1143000"/>
          <p14:tracePt t="8753" x="554038" y="1152525"/>
          <p14:tracePt t="8802" x="554038" y="1160463"/>
          <p14:tracePt t="8842" x="571500" y="1160463"/>
          <p14:tracePt t="8858" x="598488" y="1160463"/>
          <p14:tracePt t="8870" x="608013" y="1160463"/>
          <p14:tracePt t="8890" x="625475" y="1160463"/>
          <p14:tracePt t="8994" x="625475" y="1152525"/>
          <p14:tracePt t="9002" x="625475" y="1143000"/>
          <p14:tracePt t="9010" x="625475" y="1125538"/>
          <p14:tracePt t="9021" x="625475" y="1116013"/>
          <p14:tracePt t="9098" x="625475" y="1108075"/>
          <p14:tracePt t="9122" x="608013" y="1108075"/>
          <p14:tracePt t="9129" x="588963" y="1116013"/>
          <p14:tracePt t="9138" x="571500" y="1133475"/>
          <p14:tracePt t="9138" x="536575" y="1160463"/>
          <p14:tracePt t="9153" x="446088" y="1258888"/>
          <p14:tracePt t="9171" x="411163" y="1303338"/>
          <p14:tracePt t="9187" x="384175" y="1357313"/>
          <p14:tracePt t="9204" x="366713" y="1384300"/>
          <p14:tracePt t="9220" x="357188" y="1419225"/>
          <p14:tracePt t="9236" x="357188" y="1428750"/>
          <p14:tracePt t="9253" x="357188" y="1455738"/>
          <p14:tracePt t="9270" x="357188" y="1473200"/>
          <p14:tracePt t="9287" x="357188" y="1527175"/>
          <p14:tracePt t="9303" x="357188" y="1581150"/>
          <p14:tracePt t="9320" x="393700" y="1633538"/>
          <p14:tracePt t="9336" x="455613" y="1724025"/>
          <p14:tracePt t="9336" x="482600" y="1751013"/>
          <p14:tracePt t="9354" x="571500" y="1847850"/>
          <p14:tracePt t="9370" x="669925" y="1919288"/>
          <p14:tracePt t="9386" x="758825" y="1982788"/>
          <p14:tracePt t="9403" x="822325" y="2027238"/>
          <p14:tracePt t="9420" x="893763" y="2081213"/>
          <p14:tracePt t="9437" x="955675" y="2108200"/>
          <p14:tracePt t="9453" x="1017588" y="2116138"/>
          <p14:tracePt t="9471" x="1071563" y="2116138"/>
          <p14:tracePt t="9486" x="1116013" y="2108200"/>
          <p14:tracePt t="9504" x="1179513" y="2062163"/>
          <p14:tracePt t="9520" x="1214438" y="2036763"/>
          <p14:tracePt t="9537" x="1241425" y="2017713"/>
          <p14:tracePt t="9553" x="1285875" y="1990725"/>
          <p14:tracePt t="9570" x="1312863" y="1990725"/>
          <p14:tracePt t="9587" x="1339850" y="1965325"/>
          <p14:tracePt t="9603" x="1347788" y="1928813"/>
          <p14:tracePt t="9620" x="1357313" y="1874838"/>
          <p14:tracePt t="9636" x="1357313" y="1830388"/>
          <p14:tracePt t="9654" x="1357313" y="1776413"/>
          <p14:tracePt t="9670" x="1357313" y="1731963"/>
          <p14:tracePt t="9687" x="1357313" y="1687513"/>
          <p14:tracePt t="9703" x="1357313" y="1652588"/>
          <p14:tracePt t="9720" x="1357313" y="1625600"/>
          <p14:tracePt t="9736" x="1347788" y="1608138"/>
          <p14:tracePt t="9753" x="1330325" y="1589088"/>
          <p14:tracePt t="10202" x="1330325" y="1608138"/>
          <p14:tracePt t="10210" x="1330325" y="1652588"/>
          <p14:tracePt t="10220" x="1330325" y="1697038"/>
          <p14:tracePt t="10220" x="1330325" y="1803400"/>
          <p14:tracePt t="10237" x="1330325" y="1919288"/>
          <p14:tracePt t="10254" x="1330325" y="2036763"/>
          <p14:tracePt t="10270" x="1330325" y="2143125"/>
          <p14:tracePt t="10287" x="1330325" y="2224088"/>
          <p14:tracePt t="10303" x="1357313" y="2268538"/>
          <p14:tracePt t="10321" x="1384300" y="2312988"/>
          <p14:tracePt t="10336" x="1401763" y="2330450"/>
          <p14:tracePt t="10354" x="1428750" y="2339975"/>
          <p14:tracePt t="10370" x="1446213" y="2339975"/>
          <p14:tracePt t="10386" x="1465263" y="2339975"/>
          <p14:tracePt t="10404" x="1490663" y="2339975"/>
          <p14:tracePt t="10420" x="1527175" y="2295525"/>
          <p14:tracePt t="10436" x="1544638" y="2276475"/>
          <p14:tracePt t="10453" x="1571625" y="2241550"/>
          <p14:tracePt t="10470" x="1598613" y="2197100"/>
          <p14:tracePt t="10486" x="1608138" y="2160588"/>
          <p14:tracePt t="10504" x="1633538" y="2116138"/>
          <p14:tracePt t="10520" x="1643063" y="2089150"/>
          <p14:tracePt t="10537" x="1660525" y="2071688"/>
          <p14:tracePt t="10658" x="1660525" y="2062163"/>
          <p14:tracePt t="10666" x="1670050" y="2062163"/>
          <p14:tracePt t="10674" x="1670050" y="2071688"/>
          <p14:tracePt t="10682" x="1687513" y="2108200"/>
          <p14:tracePt t="10687" x="1714500" y="2160588"/>
          <p14:tracePt t="10703" x="1731963" y="2205038"/>
          <p14:tracePt t="10719" x="1758950" y="2259013"/>
          <p14:tracePt t="10736" x="1795463" y="2312988"/>
          <p14:tracePt t="10753" x="1884363" y="2419350"/>
          <p14:tracePt t="10771" x="1938338" y="2473325"/>
          <p14:tracePt t="10786" x="1990725" y="2509838"/>
          <p14:tracePt t="10804" x="2062163" y="2544763"/>
          <p14:tracePt t="10819" x="2116138" y="2554288"/>
          <p14:tracePt t="10837" x="2179638" y="2554288"/>
          <p14:tracePt t="10853" x="2251075" y="2490788"/>
          <p14:tracePt t="10871" x="2312988" y="2393950"/>
          <p14:tracePt t="10886" x="2357438" y="2286000"/>
          <p14:tracePt t="10903" x="2393950" y="2197100"/>
          <p14:tracePt t="10921" x="2393950" y="2133600"/>
          <p14:tracePt t="10937" x="2393950" y="2062163"/>
          <p14:tracePt t="10937" x="2393950" y="2036763"/>
          <p14:tracePt t="10954" x="2393950" y="1990725"/>
          <p14:tracePt t="10970" x="2393950" y="1955800"/>
          <p14:tracePt t="10987" x="2384425" y="1911350"/>
          <p14:tracePt t="11003" x="2374900" y="1874838"/>
          <p14:tracePt t="11021" x="2357438" y="1839913"/>
          <p14:tracePt t="11036" x="2322513" y="1785938"/>
          <p14:tracePt t="11053" x="2286000" y="1741488"/>
          <p14:tracePt t="11070" x="2251075" y="1679575"/>
          <p14:tracePt t="11086" x="2232025" y="1652588"/>
          <p14:tracePt t="11104" x="2205038" y="1625600"/>
          <p14:tracePt t="11119" x="2187575" y="1616075"/>
          <p14:tracePt t="11154" x="2179638" y="1616075"/>
          <p14:tracePt t="11154" x="2160588" y="1616075"/>
          <p14:tracePt t="11170" x="2116138" y="1616075"/>
          <p14:tracePt t="11186" x="2054225" y="1714500"/>
          <p14:tracePt t="11204" x="2009775" y="1785938"/>
          <p14:tracePt t="11219" x="1982788" y="1866900"/>
          <p14:tracePt t="11236" x="1955800" y="1911350"/>
          <p14:tracePt t="11253" x="1938338" y="1946275"/>
          <p14:tracePt t="11269" x="1938338" y="1955800"/>
          <p14:tracePt t="11778" x="1938338" y="1965325"/>
          <p14:tracePt t="11786" x="1955800" y="1965325"/>
          <p14:tracePt t="11793" x="2044700" y="2009775"/>
          <p14:tracePt t="11804" x="2232025" y="2098675"/>
          <p14:tracePt t="11819" x="2419350" y="2205038"/>
          <p14:tracePt t="11837" x="2608263" y="2295525"/>
          <p14:tracePt t="11853" x="2732088" y="2347913"/>
          <p14:tracePt t="11870" x="2847975" y="2393950"/>
          <p14:tracePt t="11886" x="2867025" y="2401888"/>
          <p14:tracePt t="11954" x="2847975" y="2384425"/>
          <p14:tracePt t="11970" x="2847975" y="2366963"/>
          <p14:tracePt t="11981" x="2847975" y="2357438"/>
          <p14:tracePt t="11986" x="2840038" y="2339975"/>
          <p14:tracePt t="12003" x="2813050" y="2303463"/>
          <p14:tracePt t="12020" x="2795588" y="2276475"/>
          <p14:tracePt t="12036" x="2786063" y="2251075"/>
          <p14:tracePt t="12053" x="2768600" y="2224088"/>
          <p14:tracePt t="12070" x="2759075" y="2205038"/>
          <p14:tracePt t="12086" x="2759075" y="2179638"/>
          <p14:tracePt t="12104" x="2751138" y="2160588"/>
          <p14:tracePt t="12120" x="2741613" y="2143125"/>
          <p14:tracePt t="12250" x="2741613" y="2160588"/>
          <p14:tracePt t="12258" x="2776538" y="2187575"/>
          <p14:tracePt t="12266" x="2786063" y="2224088"/>
          <p14:tracePt t="12273" x="2840038" y="2268538"/>
          <p14:tracePt t="12287" x="2928938" y="2322513"/>
          <p14:tracePt t="12303" x="3027363" y="2366963"/>
          <p14:tracePt t="12320" x="3152775" y="2393950"/>
          <p14:tracePt t="12336" x="3295650" y="2411413"/>
          <p14:tracePt t="12354" x="3500438" y="2419350"/>
          <p14:tracePt t="12370" x="3598863" y="2419350"/>
          <p14:tracePt t="12387" x="3679825" y="2419350"/>
          <p14:tracePt t="12403" x="3714750" y="2419350"/>
          <p14:tracePt t="12419" x="3732213" y="2419350"/>
          <p14:tracePt t="12436" x="3751263" y="2401888"/>
          <p14:tracePt t="12453" x="3759200" y="2384425"/>
          <p14:tracePt t="12470" x="3768725" y="2339975"/>
          <p14:tracePt t="12486" x="3776663" y="2312988"/>
          <p14:tracePt t="12504" x="3786188" y="2276475"/>
          <p14:tracePt t="12519" x="3786188" y="2251075"/>
          <p14:tracePt t="12537" x="3786188" y="2224088"/>
          <p14:tracePt t="12554" x="3795713" y="2205038"/>
          <p14:tracePt t="12569" x="3795713" y="2187575"/>
          <p14:tracePt t="12587" x="3795713" y="2179638"/>
          <p14:tracePt t="12626" x="3803650" y="2160588"/>
          <p14:tracePt t="12636" x="3803650" y="2152650"/>
          <p14:tracePt t="12642" x="3813175" y="2125663"/>
          <p14:tracePt t="12654" x="3822700" y="2089150"/>
          <p14:tracePt t="12669" x="3830638" y="2071688"/>
          <p14:tracePt t="12687" x="3848100" y="2044700"/>
          <p14:tracePt t="12703" x="3857625" y="2000250"/>
          <p14:tracePt t="12719" x="3857625" y="1946275"/>
          <p14:tracePt t="12737" x="3857625" y="1893888"/>
          <p14:tracePt t="12753" x="3857625" y="1830388"/>
          <p14:tracePt t="12770" x="3840163" y="1803400"/>
          <p14:tracePt t="12786" x="3813175" y="1776413"/>
          <p14:tracePt t="12804" x="3786188" y="1751013"/>
          <p14:tracePt t="12820" x="3741738" y="1724025"/>
          <p14:tracePt t="12837" x="3687763" y="1714500"/>
          <p14:tracePt t="12853" x="3625850" y="1687513"/>
          <p14:tracePt t="12870" x="3571875" y="1687513"/>
          <p14:tracePt t="12886" x="3500438" y="1679575"/>
          <p14:tracePt t="12903" x="3446463" y="1679575"/>
          <p14:tracePt t="12920" x="3419475" y="1679575"/>
          <p14:tracePt t="12936" x="3384550" y="1697038"/>
          <p14:tracePt t="12954" x="3330575" y="1758950"/>
          <p14:tracePt t="12969" x="3313113" y="1803400"/>
          <p14:tracePt t="12986" x="3295650" y="1857375"/>
          <p14:tracePt t="13003" x="3295650" y="1874838"/>
          <p14:tracePt t="13021" x="3295650" y="1884363"/>
          <p14:tracePt t="13036" x="3295650" y="1893888"/>
          <p14:tracePt t="13674" x="3303588" y="1857375"/>
          <p14:tracePt t="13682" x="3330575" y="1822450"/>
          <p14:tracePt t="13690" x="3367088" y="1768475"/>
          <p14:tracePt t="13703" x="3384550" y="1714500"/>
          <p14:tracePt t="13706" x="3465513" y="1571625"/>
          <p14:tracePt t="13721" x="3527425" y="1446213"/>
          <p14:tracePt t="13736" x="3581400" y="1339850"/>
          <p14:tracePt t="13753" x="3616325" y="1250950"/>
          <p14:tracePt t="13770" x="3633788" y="1196975"/>
          <p14:tracePt t="13786" x="3660775" y="1160463"/>
          <p14:tracePt t="13804" x="3687763" y="1133475"/>
          <p14:tracePt t="13819" x="3687763" y="1125538"/>
          <p14:tracePt t="13837" x="3697288" y="1125538"/>
          <p14:tracePt t="13906" x="3705225" y="1116013"/>
          <p14:tracePt t="13914" x="3714750" y="1108075"/>
          <p14:tracePt t="13938" x="3732213" y="1098550"/>
          <p14:tracePt t="14058" x="3741738" y="1098550"/>
          <p14:tracePt t="14066" x="3751263" y="1098550"/>
          <p14:tracePt t="14074" x="3768725" y="1125538"/>
          <p14:tracePt t="14082" x="3768725" y="1143000"/>
          <p14:tracePt t="14090" x="3786188" y="1204913"/>
          <p14:tracePt t="14104" x="3813175" y="1276350"/>
          <p14:tracePt t="14119" x="3867150" y="1366838"/>
          <p14:tracePt t="14137" x="3938588" y="1446213"/>
          <p14:tracePt t="14153" x="4071938" y="1571625"/>
          <p14:tracePt t="14170" x="4179888" y="1643063"/>
          <p14:tracePt t="14186" x="4268788" y="1679575"/>
          <p14:tracePt t="14204" x="4357688" y="1687513"/>
          <p14:tracePt t="14220" x="4456113" y="1687513"/>
          <p14:tracePt t="14236" x="4545013" y="1687513"/>
          <p14:tracePt t="14253" x="4652963" y="1679575"/>
          <p14:tracePt t="14269" x="4724400" y="1660525"/>
          <p14:tracePt t="14287" x="4795838" y="1625600"/>
          <p14:tracePt t="14303" x="4830763" y="1608138"/>
          <p14:tracePt t="14321" x="4867275" y="1589088"/>
          <p14:tracePt t="14336" x="4894263" y="1581150"/>
          <p14:tracePt t="14354" x="4911725" y="1562100"/>
          <p14:tracePt t="14370" x="4929188" y="1544638"/>
          <p14:tracePt t="14387" x="4938713" y="1509713"/>
          <p14:tracePt t="14404" x="4938713" y="1455738"/>
          <p14:tracePt t="14420" x="4938713" y="1411288"/>
          <p14:tracePt t="14436" x="4938713" y="1366838"/>
          <p14:tracePt t="14453" x="4919663" y="1322388"/>
          <p14:tracePt t="14470" x="4894263" y="1285875"/>
          <p14:tracePt t="14486" x="4857750" y="1231900"/>
          <p14:tracePt t="14504" x="4813300" y="1179513"/>
          <p14:tracePt t="14520" x="4759325" y="1125538"/>
          <p14:tracePt t="14537" x="4705350" y="1089025"/>
          <p14:tracePt t="14553" x="4616450" y="1044575"/>
          <p14:tracePt t="14569" x="4554538" y="1027113"/>
          <p14:tracePt t="14587" x="4465638" y="1009650"/>
          <p14:tracePt t="14603" x="4357688" y="982663"/>
          <p14:tracePt t="14620" x="4286250" y="982663"/>
          <p14:tracePt t="14636" x="4232275" y="982663"/>
          <p14:tracePt t="14654" x="4187825" y="982663"/>
          <p14:tracePt t="14669" x="4143375" y="990600"/>
          <p14:tracePt t="14687" x="4116388" y="1017588"/>
          <p14:tracePt t="14703" x="4071938" y="1062038"/>
          <p14:tracePt t="14719" x="4037013" y="1089025"/>
          <p14:tracePt t="14736" x="4000500" y="1133475"/>
          <p14:tracePt t="14753" x="3973513" y="1196975"/>
          <p14:tracePt t="14770" x="3965575" y="1223963"/>
          <p14:tracePt t="14786" x="3956050" y="1241425"/>
          <p14:tracePt t="14804" x="3946525" y="1258888"/>
          <p14:tracePt t="15523" x="3938588" y="1258888"/>
          <p14:tracePt t="15530" x="3929063" y="1258888"/>
          <p14:tracePt t="15536" x="3911600" y="1258888"/>
          <p14:tracePt t="15541" x="3875088" y="1276350"/>
          <p14:tracePt t="15553" x="3803650" y="1339850"/>
          <p14:tracePt t="15569" x="3625850" y="1536700"/>
          <p14:tracePt t="15587" x="3473450" y="1714500"/>
          <p14:tracePt t="15603" x="3330575" y="1919288"/>
          <p14:tracePt t="15620" x="3143250" y="2116138"/>
          <p14:tracePt t="15636" x="2982913" y="2339975"/>
          <p14:tracePt t="15654" x="2874963" y="2527300"/>
          <p14:tracePt t="15669" x="2795588" y="2687638"/>
          <p14:tracePt t="15687" x="2768600" y="2786063"/>
          <p14:tracePt t="15703" x="2714625" y="2874963"/>
          <p14:tracePt t="15719" x="2687638" y="2928938"/>
          <p14:tracePt t="15737" x="2660650" y="2965450"/>
          <p14:tracePt t="15753" x="2598738" y="3062288"/>
          <p14:tracePt t="15770" x="2554288" y="3108325"/>
          <p14:tracePt t="15786" x="2509838" y="3160713"/>
          <p14:tracePt t="15804" x="2455863" y="3224213"/>
          <p14:tracePt t="15820" x="2401888" y="3276600"/>
          <p14:tracePt t="15837" x="2303463" y="3367088"/>
          <p14:tracePt t="15853" x="2179638" y="3455988"/>
          <p14:tracePt t="15870" x="2071688" y="3562350"/>
          <p14:tracePt t="15886" x="1919288" y="3679825"/>
          <p14:tracePt t="15903" x="1776413" y="3768725"/>
          <p14:tracePt t="15920" x="1633538" y="3867150"/>
          <p14:tracePt t="15936" x="1500188" y="3938588"/>
          <p14:tracePt t="15954" x="1374775" y="4017963"/>
          <p14:tracePt t="15970" x="1339850" y="4027488"/>
          <p14:tracePt t="15987" x="1303338" y="4037013"/>
          <p14:tracePt t="16034" x="1295400" y="4037013"/>
          <p14:tracePt t="16050" x="1276350" y="4037013"/>
          <p14:tracePt t="16055" x="1268413" y="4037013"/>
          <p14:tracePt t="16059" x="1241425" y="4037013"/>
          <p14:tracePt t="16069" x="1196975" y="4027488"/>
          <p14:tracePt t="16086" x="1143000" y="4017963"/>
          <p14:tracePt t="16104" x="1089025" y="4000500"/>
          <p14:tracePt t="16119" x="1062038" y="3990975"/>
          <p14:tracePt t="16136" x="1027113" y="3973513"/>
          <p14:tracePt t="16153" x="982663" y="3956050"/>
          <p14:tracePt t="16226" x="965200" y="3956050"/>
          <p14:tracePt t="16242" x="965200" y="3946525"/>
          <p14:tracePt t="16258" x="955675" y="3946525"/>
          <p14:tracePt t="16266" x="946150" y="3938588"/>
          <p14:tracePt t="16290" x="938213" y="3938588"/>
          <p14:tracePt t="16298" x="928688" y="3929063"/>
          <p14:tracePt t="16306" x="919163" y="3911600"/>
          <p14:tracePt t="16320" x="919163" y="3902075"/>
          <p14:tracePt t="16336" x="911225" y="3884613"/>
          <p14:tracePt t="16354" x="911225" y="3857625"/>
          <p14:tracePt t="16442" x="919163" y="3848100"/>
          <p14:tracePt t="16466" x="928688" y="3840163"/>
          <p14:tracePt t="16474" x="946150" y="3830638"/>
          <p14:tracePt t="16482" x="955675" y="3822700"/>
          <p14:tracePt t="16490" x="982663" y="3813175"/>
          <p14:tracePt t="16503" x="1027113" y="3776663"/>
          <p14:tracePt t="16520" x="1098550" y="3732213"/>
          <p14:tracePt t="16537" x="1196975" y="3670300"/>
          <p14:tracePt t="16552" x="1322388" y="3554413"/>
          <p14:tracePt t="16570" x="1401763" y="3482975"/>
          <p14:tracePt t="16587" x="1438275" y="3429000"/>
          <p14:tracePt t="16603" x="1473200" y="3357563"/>
          <p14:tracePt t="16620" x="1482725" y="3322638"/>
          <p14:tracePt t="16636" x="1490663" y="3276600"/>
          <p14:tracePt t="16653" x="1490663" y="3251200"/>
          <p14:tracePt t="16669" x="1490663" y="3214688"/>
          <p14:tracePt t="16687" x="1490663" y="3187700"/>
          <p14:tracePt t="16703" x="1490663" y="3170238"/>
          <p14:tracePt t="16719" x="1455738" y="3133725"/>
          <p14:tracePt t="16737" x="1428750" y="3108325"/>
          <p14:tracePt t="16753" x="1374775" y="3062288"/>
          <p14:tracePt t="16770" x="1330325" y="3044825"/>
          <p14:tracePt t="16786" x="1295400" y="3017838"/>
          <p14:tracePt t="16804" x="1276350" y="3000375"/>
          <p14:tracePt t="16820" x="1250950" y="3000375"/>
          <p14:tracePt t="16837" x="1223963" y="2990850"/>
          <p14:tracePt t="16853" x="1179513" y="2990850"/>
          <p14:tracePt t="16870" x="1143000" y="2990850"/>
          <p14:tracePt t="16887" x="1089025" y="3000375"/>
          <p14:tracePt t="16903" x="990600" y="3036888"/>
          <p14:tracePt t="16920" x="901700" y="3081338"/>
          <p14:tracePt t="16936" x="822325" y="3116263"/>
          <p14:tracePt t="16954" x="741363" y="3170238"/>
          <p14:tracePt t="16970" x="704850" y="3205163"/>
          <p14:tracePt t="16987" x="687388" y="3251200"/>
          <p14:tracePt t="17003" x="669925" y="3303588"/>
          <p14:tracePt t="17021" x="669925" y="3384550"/>
          <p14:tracePt t="17036" x="652463" y="3500438"/>
          <p14:tracePt t="17053" x="652463" y="3616325"/>
          <p14:tracePt t="17070" x="652463" y="3724275"/>
          <p14:tracePt t="17086" x="652463" y="3822700"/>
          <p14:tracePt t="17104" x="652463" y="3867150"/>
          <p14:tracePt t="17119" x="652463" y="3919538"/>
          <p14:tracePt t="17137" x="652463" y="3938588"/>
          <p14:tracePt t="17153" x="660400" y="3946525"/>
          <p14:tracePt t="17153" x="660400" y="3956050"/>
          <p14:tracePt t="17170" x="669925" y="3956050"/>
          <p14:tracePt t="17218" x="679450" y="3956050"/>
          <p14:tracePt t="17226" x="696913" y="3956050"/>
          <p14:tracePt t="17239" x="704850" y="3956050"/>
          <p14:tracePt t="17243" x="714375" y="3956050"/>
          <p14:tracePt t="17253" x="731838" y="3956050"/>
          <p14:tracePt t="17269" x="758825" y="3956050"/>
          <p14:tracePt t="17286" x="795338" y="3946525"/>
          <p14:tracePt t="17303" x="857250" y="3946525"/>
          <p14:tracePt t="17320" x="919163" y="3929063"/>
          <p14:tracePt t="17336" x="955675" y="3929063"/>
          <p14:tracePt t="17354" x="990600" y="3911600"/>
          <p14:tracePt t="17369" x="1054100" y="3875088"/>
          <p14:tracePt t="17386" x="1062038" y="3857625"/>
          <p14:tracePt t="17404" x="1071563" y="3840163"/>
          <p14:tracePt t="17419" x="1071563" y="3830638"/>
          <p14:tracePt t="17802" x="1089025" y="3795713"/>
          <p14:tracePt t="17810" x="1098550" y="3768725"/>
          <p14:tracePt t="17818" x="1133475" y="3714750"/>
          <p14:tracePt t="17826" x="1204913" y="3554413"/>
          <p14:tracePt t="17837" x="1276350" y="3394075"/>
          <p14:tracePt t="17852" x="1347788" y="3241675"/>
          <p14:tracePt t="17870" x="1384300" y="3179763"/>
          <p14:tracePt t="17887" x="1393825" y="3143250"/>
          <p14:tracePt t="17902" x="1393825" y="3133725"/>
          <p14:tracePt t="18026" x="1393825" y="3143250"/>
          <p14:tracePt t="18034" x="1393825" y="3170238"/>
          <p14:tracePt t="18042" x="1401763" y="3232150"/>
          <p14:tracePt t="18055" x="1419225" y="3286125"/>
          <p14:tracePt t="18069" x="1465263" y="3384550"/>
          <p14:tracePt t="18086" x="1554163" y="3490913"/>
          <p14:tracePt t="18104" x="1633538" y="3589338"/>
          <p14:tracePt t="18119" x="1724025" y="3697288"/>
          <p14:tracePt t="18136" x="1812925" y="3786188"/>
          <p14:tracePt t="18152" x="1893888" y="3848100"/>
          <p14:tracePt t="18152" x="1928813" y="3867150"/>
          <p14:tracePt t="18170" x="1990725" y="3902075"/>
          <p14:tracePt t="18186" x="2062163" y="3929063"/>
          <p14:tracePt t="18204" x="2143125" y="3946525"/>
          <p14:tracePt t="18220" x="2197100" y="3946525"/>
          <p14:tracePt t="18236" x="2268538" y="3946525"/>
          <p14:tracePt t="18253" x="2339975" y="3946525"/>
          <p14:tracePt t="18270" x="2419350" y="3875088"/>
          <p14:tracePt t="18287" x="2500313" y="3786188"/>
          <p14:tracePt t="18302" x="2554288" y="3732213"/>
          <p14:tracePt t="18320" x="2598738" y="3679825"/>
          <p14:tracePt t="18336" x="2616200" y="3652838"/>
          <p14:tracePt t="18353" x="2616200" y="3633788"/>
          <p14:tracePt t="18369" x="2625725" y="3581400"/>
          <p14:tracePt t="18386" x="2625725" y="3482975"/>
          <p14:tracePt t="18403" x="2625725" y="3402013"/>
          <p14:tracePt t="18419" x="2625725" y="3322638"/>
          <p14:tracePt t="18437" x="2562225" y="3241675"/>
          <p14:tracePt t="18452" x="2500313" y="3152775"/>
          <p14:tracePt t="18470" x="2446338" y="3098800"/>
          <p14:tracePt t="18486" x="2393950" y="3044825"/>
          <p14:tracePt t="18503" x="2339975" y="3000375"/>
          <p14:tracePt t="18520" x="2276475" y="2965450"/>
          <p14:tracePt t="18537" x="2224088" y="2946400"/>
          <p14:tracePt t="18552" x="2143125" y="2901950"/>
          <p14:tracePt t="18569" x="2009775" y="2857500"/>
          <p14:tracePt t="18587" x="1928813" y="2813050"/>
          <p14:tracePt t="18602" x="1857375" y="2786063"/>
          <p14:tracePt t="18620" x="1822450" y="2768600"/>
          <p14:tracePt t="18636" x="1795463" y="2768600"/>
          <p14:tracePt t="18653" x="1768475" y="2759075"/>
          <p14:tracePt t="18669" x="1741488" y="2759075"/>
          <p14:tracePt t="18687" x="1704975" y="2759075"/>
          <p14:tracePt t="18702" x="1660525" y="2776538"/>
          <p14:tracePt t="18719" x="1589088" y="2813050"/>
          <p14:tracePt t="18736" x="1536700" y="2857500"/>
          <p14:tracePt t="18752" x="1482725" y="2911475"/>
          <p14:tracePt t="18752" x="1465263" y="2928938"/>
          <p14:tracePt t="18770" x="1446213" y="2955925"/>
          <p14:tracePt t="18786" x="1438275" y="2973388"/>
          <p14:tracePt t="18803" x="1428750" y="2982913"/>
          <p14:tracePt t="18820" x="1428750" y="2990850"/>
          <p14:tracePt t="19370" x="1438275" y="3000375"/>
          <p14:tracePt t="19378" x="1465263" y="3000375"/>
          <p14:tracePt t="19386" x="1500188" y="3000375"/>
          <p14:tracePt t="19392" x="1616075" y="3000375"/>
          <p14:tracePt t="19402" x="1758950" y="3000375"/>
          <p14:tracePt t="19419" x="1919288" y="3000375"/>
          <p14:tracePt t="19436" x="2089150" y="3017838"/>
          <p14:tracePt t="19452" x="2214563" y="3071813"/>
          <p14:tracePt t="19470" x="2322513" y="3116263"/>
          <p14:tracePt t="19486" x="2384425" y="3179763"/>
          <p14:tracePt t="19503" x="2438400" y="3241675"/>
          <p14:tracePt t="19519" x="2482850" y="3322638"/>
          <p14:tracePt t="19537" x="2544763" y="3429000"/>
          <p14:tracePt t="19552" x="2581275" y="3500438"/>
          <p14:tracePt t="19569" x="2625725" y="3581400"/>
          <p14:tracePt t="19587" x="2643188" y="3598863"/>
          <p14:tracePt t="19602" x="2652713" y="3608388"/>
          <p14:tracePt t="19620" x="2660650" y="3608388"/>
          <p14:tracePt t="19636" x="2670175" y="3616325"/>
          <p14:tracePt t="19652" x="2705100" y="3616325"/>
          <p14:tracePt t="19669" x="2776538" y="3616325"/>
          <p14:tracePt t="19687" x="2840038" y="3616325"/>
          <p14:tracePt t="19702" x="2874963" y="3616325"/>
          <p14:tracePt t="19719" x="2911475" y="3616325"/>
          <p14:tracePt t="19736" x="2919413" y="3589338"/>
          <p14:tracePt t="19890" x="2911475" y="3589338"/>
          <p14:tracePt t="19906" x="2901950" y="3589338"/>
          <p14:tracePt t="19922" x="2894013" y="3589338"/>
          <p14:tracePt t="19930" x="2894013" y="3598863"/>
          <p14:tracePt t="19946" x="2884488" y="3598863"/>
          <p14:tracePt t="19953" x="2874963" y="3608388"/>
          <p14:tracePt t="19970" x="2874963" y="3616325"/>
          <p14:tracePt t="19974" x="2867025" y="3625850"/>
          <p14:tracePt t="19987" x="2867025" y="3633788"/>
          <p14:tracePt t="20003" x="2857500" y="3652838"/>
          <p14:tracePt t="20021" x="2847975" y="3670300"/>
          <p14:tracePt t="20036" x="2847975" y="3697288"/>
          <p14:tracePt t="20053" x="2847975" y="3714750"/>
          <p14:tracePt t="20070" x="2847975" y="3724275"/>
          <p14:tracePt t="20114" x="2847975" y="3741738"/>
          <p14:tracePt t="20138" x="2857500" y="3759200"/>
          <p14:tracePt t="20146" x="2867025" y="3776663"/>
          <p14:tracePt t="20154" x="2874963" y="3776663"/>
          <p14:tracePt t="20170" x="2901950" y="3803650"/>
          <p14:tracePt t="20171" x="2946400" y="3840163"/>
          <p14:tracePt t="20186" x="2965450" y="3848100"/>
          <p14:tracePt t="20203" x="2982913" y="3867150"/>
          <p14:tracePt t="20220" x="3000375" y="3875088"/>
          <p14:tracePt t="20258" x="3009900" y="3884613"/>
          <p14:tracePt t="20266" x="3017838" y="3894138"/>
          <p14:tracePt t="20274" x="3044825" y="3911600"/>
          <p14:tracePt t="20286" x="3081338" y="3938588"/>
          <p14:tracePt t="20302" x="3116263" y="3956050"/>
          <p14:tracePt t="20320" x="3160713" y="3965575"/>
          <p14:tracePt t="20336" x="3197225" y="3973513"/>
          <p14:tracePt t="20353" x="3232150" y="3973513"/>
          <p14:tracePt t="20369" x="3295650" y="3973513"/>
          <p14:tracePt t="20386" x="3322638" y="3973513"/>
          <p14:tracePt t="20403" x="3357563" y="3956050"/>
          <p14:tracePt t="20419" x="3375025" y="3938588"/>
          <p14:tracePt t="20436" x="3402013" y="3894138"/>
          <p14:tracePt t="20452" x="3429000" y="3857625"/>
          <p14:tracePt t="20490" x="3438525" y="3840163"/>
          <p14:tracePt t="20506" x="3446463" y="3830638"/>
          <p14:tracePt t="20531" x="3446463" y="3813175"/>
          <p14:tracePt t="20536" x="3455988" y="3813175"/>
          <p14:tracePt t="20553" x="3455988" y="3803650"/>
          <p14:tracePt t="20570" x="3455988" y="3776663"/>
          <p14:tracePt t="20573" x="3455988" y="3751263"/>
          <p14:tracePt t="20586" x="3455988" y="3741738"/>
          <p14:tracePt t="20602" x="3455988" y="3714750"/>
          <p14:tracePt t="20620" x="3455988" y="3687763"/>
          <p14:tracePt t="20636" x="3446463" y="3670300"/>
          <p14:tracePt t="20653" x="3419475" y="3643313"/>
          <p14:tracePt t="20669" x="3384550" y="3608388"/>
          <p14:tracePt t="20686" x="3348038" y="3581400"/>
          <p14:tracePt t="20702" x="3295650" y="3544888"/>
          <p14:tracePt t="20719" x="3251200" y="3517900"/>
          <p14:tracePt t="20737" x="3205163" y="3509963"/>
          <p14:tracePt t="20752" x="3179763" y="3490913"/>
          <p14:tracePt t="20752" x="3160713" y="3490913"/>
          <p14:tracePt t="20770" x="3152775" y="3482975"/>
          <p14:tracePt t="20786" x="3133725" y="3473450"/>
          <p14:tracePt t="20866" x="3125788" y="3473450"/>
          <p14:tracePt t="20882" x="3108325" y="3473450"/>
          <p14:tracePt t="20890" x="3089275" y="3482975"/>
          <p14:tracePt t="20898" x="3081338" y="3490913"/>
          <p14:tracePt t="20902" x="3054350" y="3509963"/>
          <p14:tracePt t="20920" x="3027363" y="3536950"/>
          <p14:tracePt t="20936" x="3027363" y="3554413"/>
          <p14:tracePt t="20953" x="3009900" y="3581400"/>
          <p14:tracePt t="20969" x="3009900" y="3598863"/>
          <p14:tracePt t="21010" x="3009900" y="3608388"/>
          <p14:tracePt t="21738" x="3009900" y="3589338"/>
          <p14:tracePt t="21746" x="3027363" y="3562350"/>
          <p14:tracePt t="21754" x="3054350" y="3527425"/>
          <p14:tracePt t="21760" x="3098800" y="3482975"/>
          <p14:tracePt t="21769" x="3224213" y="3375025"/>
          <p14:tracePt t="21786" x="3313113" y="3313113"/>
          <p14:tracePt t="21803" x="3394075" y="3276600"/>
          <p14:tracePt t="21819" x="3455988" y="3241675"/>
          <p14:tracePt t="21837" x="3500438" y="3214688"/>
          <p14:tracePt t="21852" x="3509963" y="3205163"/>
          <p14:tracePt t="21870" x="3517900" y="3179763"/>
          <p14:tracePt t="21886" x="3527425" y="3170238"/>
          <p14:tracePt t="21902" x="3527425" y="3160713"/>
          <p14:tracePt t="22259" x="3527425" y="3179763"/>
          <p14:tracePt t="22267" x="3527425" y="3205163"/>
          <p14:tracePt t="22275" x="3527425" y="3214688"/>
          <p14:tracePt t="22278" x="3527425" y="3241675"/>
          <p14:tracePt t="22287" x="3527425" y="3276600"/>
          <p14:tracePt t="22303" x="3527425" y="3313113"/>
          <p14:tracePt t="22321" x="3527425" y="3340100"/>
          <p14:tracePt t="22338" x="3527425" y="3375025"/>
          <p14:tracePt t="22354" x="3527425" y="3384550"/>
          <p14:tracePt t="22369" x="3527425" y="3419475"/>
          <p14:tracePt t="22386" x="3536950" y="3446463"/>
          <p14:tracePt t="22403" x="3544888" y="3455988"/>
          <p14:tracePt t="22419" x="3554413" y="3465513"/>
          <p14:tracePt t="22458" x="3571875" y="3482975"/>
          <p14:tracePt t="22475" x="3581400" y="3490913"/>
          <p14:tracePt t="22483" x="3581400" y="3500438"/>
          <p14:tracePt t="22491" x="3598863" y="3536950"/>
          <p14:tracePt t="22503" x="3625850" y="3562350"/>
          <p14:tracePt t="22521" x="3652838" y="3589338"/>
          <p14:tracePt t="22537" x="3687763" y="3625850"/>
          <p14:tracePt t="22552" x="3724275" y="3652838"/>
          <p14:tracePt t="22569" x="3776663" y="3670300"/>
          <p14:tracePt t="22586" x="3830638" y="3697288"/>
          <p14:tracePt t="22602" x="3919538" y="3724275"/>
          <p14:tracePt t="22620" x="4054475" y="3732213"/>
          <p14:tracePt t="22636" x="4205288" y="3732213"/>
          <p14:tracePt t="22653" x="4367213" y="3732213"/>
          <p14:tracePt t="22670" x="4491038" y="3732213"/>
          <p14:tracePt t="22687" x="4589463" y="3732213"/>
          <p14:tracePt t="22702" x="4652963" y="3732213"/>
          <p14:tracePt t="22719" x="4705350" y="3705225"/>
          <p14:tracePt t="22736" x="4751388" y="3643313"/>
          <p14:tracePt t="22752" x="4786313" y="3562350"/>
          <p14:tracePt t="22752" x="4795838" y="3509963"/>
          <p14:tracePt t="22770" x="4813300" y="3429000"/>
          <p14:tracePt t="22786" x="4813300" y="3357563"/>
          <p14:tracePt t="22803" x="4813300" y="3286125"/>
          <p14:tracePt t="22819" x="4776788" y="3179763"/>
          <p14:tracePt t="22837" x="4732338" y="3108325"/>
          <p14:tracePt t="22852" x="4670425" y="3044825"/>
          <p14:tracePt t="22870" x="4616450" y="2955925"/>
          <p14:tracePt t="22886" x="4527550" y="2874963"/>
          <p14:tracePt t="22902" x="4456113" y="2822575"/>
          <p14:tracePt t="22920" x="4394200" y="2768600"/>
          <p14:tracePt t="22936" x="4330700" y="2741613"/>
          <p14:tracePt t="22953" x="4241800" y="2705100"/>
          <p14:tracePt t="22969" x="4125913" y="2679700"/>
          <p14:tracePt t="22987" x="4062413" y="2679700"/>
          <p14:tracePt t="23003" x="4010025" y="2679700"/>
          <p14:tracePt t="23020" x="3946525" y="2679700"/>
          <p14:tracePt t="23036" x="3894138" y="2679700"/>
          <p14:tracePt t="23052" x="3848100" y="2705100"/>
          <p14:tracePt t="23070" x="3803650" y="2741613"/>
          <p14:tracePt t="23086" x="3768725" y="2786063"/>
          <p14:tracePt t="23103" x="3724275" y="2857500"/>
          <p14:tracePt t="23119" x="3679825" y="2938463"/>
          <p14:tracePt t="23137" x="3660775" y="3027363"/>
          <p14:tracePt t="23152" x="3652838" y="3116263"/>
          <p14:tracePt t="23152" x="3652838" y="3143250"/>
          <p14:tracePt t="23170" x="3652838" y="3179763"/>
          <p14:tracePt t="23186" x="3652838" y="3187700"/>
          <p14:tracePt t="23203" x="3652838" y="3197225"/>
          <p14:tracePt t="23883" x="3652838" y="3205163"/>
          <p14:tracePt t="23891" x="3652838" y="3214688"/>
          <p14:tracePt t="23899" x="3652838" y="3241675"/>
          <p14:tracePt t="23903" x="3652838" y="3303588"/>
          <p14:tracePt t="23921" x="3660775" y="3340100"/>
          <p14:tracePt t="23937" x="3660775" y="3402013"/>
          <p14:tracePt t="23954" x="3670300" y="3438525"/>
          <p14:tracePt t="23970" x="3670300" y="3500438"/>
          <p14:tracePt t="23988" x="3670300" y="3536950"/>
          <p14:tracePt t="24004" x="3670300" y="3562350"/>
          <p14:tracePt t="24036" x="3670300" y="3616325"/>
          <p14:tracePt t="24037" x="3670300" y="3660775"/>
          <p14:tracePt t="24053" x="3670300" y="3724275"/>
          <p14:tracePt t="24070" x="3670300" y="3768725"/>
          <p14:tracePt t="24086" x="3670300" y="3813175"/>
          <p14:tracePt t="24105" x="3670300" y="3857625"/>
          <p14:tracePt t="24120" x="3670300" y="3911600"/>
          <p14:tracePt t="24137" x="3670300" y="3956050"/>
          <p14:tracePt t="24153" x="3670300" y="4017963"/>
          <p14:tracePt t="24153" x="3687763" y="4062413"/>
          <p14:tracePt t="24171" x="3697288" y="4125913"/>
          <p14:tracePt t="24187" x="3714750" y="4197350"/>
          <p14:tracePt t="24204" x="3751263" y="4286250"/>
          <p14:tracePt t="24220" x="3795713" y="4375150"/>
          <p14:tracePt t="24236" x="3813175" y="4429125"/>
          <p14:tracePt t="24254" x="3848100" y="4500563"/>
          <p14:tracePt t="24270" x="3875088" y="4572000"/>
          <p14:tracePt t="24288" x="3911600" y="4643438"/>
          <p14:tracePt t="24303" x="3946525" y="4714875"/>
          <p14:tracePt t="24321" x="3983038" y="4751388"/>
          <p14:tracePt t="24337" x="4017963" y="4795838"/>
          <p14:tracePt t="24354" x="4044950" y="4822825"/>
          <p14:tracePt t="24370" x="4089400" y="4875213"/>
          <p14:tracePt t="24386" x="4116388" y="4894263"/>
          <p14:tracePt t="24404" x="4152900" y="4929188"/>
          <p14:tracePt t="24420" x="4205288" y="4965700"/>
          <p14:tracePt t="24437" x="4241800" y="4983163"/>
          <p14:tracePt t="24454" x="4268788" y="5000625"/>
          <p14:tracePt t="24471" x="4295775" y="5018088"/>
          <p14:tracePt t="24579" x="4303713" y="5027613"/>
          <p14:tracePt t="24611" x="4313238" y="5027613"/>
          <p14:tracePt t="24643" x="4322763" y="5027613"/>
          <p14:tracePt t="24684" x="4330700" y="5037138"/>
          <p14:tracePt t="24699" x="4340225" y="5045075"/>
          <p14:tracePt t="24707" x="4348163" y="5045075"/>
          <p14:tracePt t="24715" x="4357688" y="5054600"/>
          <p14:tracePt t="24715" x="4375150" y="5054600"/>
          <p14:tracePt t="24723" x="4394200" y="5062538"/>
          <p14:tracePt t="24737" x="4411663" y="5081588"/>
          <p14:tracePt t="24753" x="4438650" y="5099050"/>
          <p14:tracePt t="24771" x="4456113" y="5116513"/>
          <p14:tracePt t="24786" x="4465638" y="5116513"/>
          <p14:tracePt t="24804" x="4473575" y="5126038"/>
          <p14:tracePt t="24899" x="4491038" y="5126038"/>
          <p14:tracePt t="24931" x="4491038" y="5116513"/>
          <p14:tracePt t="24939" x="4500563" y="5072063"/>
          <p14:tracePt t="24945" x="4500563" y="5027613"/>
          <p14:tracePt t="24953" x="4500563" y="4919663"/>
          <p14:tracePt t="24970" x="4500563" y="4803775"/>
          <p14:tracePt t="24987" x="4500563" y="4768850"/>
          <p14:tracePt t="25003" x="4483100" y="4732338"/>
          <p14:tracePt t="25058" x="4483100" y="4724400"/>
          <p14:tracePt t="25667" x="4491038" y="4724400"/>
          <p14:tracePt t="25675" x="4500563" y="4724400"/>
          <p14:tracePt t="25683" x="4527550" y="4714875"/>
          <p14:tracePt t="25687" x="4562475" y="4705350"/>
          <p14:tracePt t="25703" x="4589463" y="4697413"/>
          <p14:tracePt t="25720" x="4608513" y="4697413"/>
          <p14:tracePt t="25736" x="4625975" y="4697413"/>
          <p14:tracePt t="25753" x="4687888" y="4697413"/>
          <p14:tracePt t="25753" x="4714875" y="4687888"/>
          <p14:tracePt t="25771" x="4822825" y="4660900"/>
          <p14:tracePt t="25786" x="4894263" y="4652963"/>
          <p14:tracePt t="25804" x="4991100" y="4643438"/>
          <p14:tracePt t="25820" x="5045075" y="4625975"/>
          <p14:tracePt t="25837" x="5081588" y="4616450"/>
          <p14:tracePt t="25853" x="5099050" y="4608513"/>
          <p14:tracePt t="25871" x="5126038" y="4608513"/>
          <p14:tracePt t="25886" x="5143500" y="4608513"/>
          <p14:tracePt t="26963" x="5170488" y="4608513"/>
          <p14:tracePt t="26971" x="5224463" y="4643438"/>
          <p14:tracePt t="26979" x="5429250" y="4714875"/>
          <p14:tracePt t="26987" x="5705475" y="4803775"/>
          <p14:tracePt t="27003" x="5929313" y="4848225"/>
          <p14:tracePt t="27036" x="6108700" y="4884738"/>
          <p14:tracePt t="27037" x="6197600" y="4894263"/>
          <p14:tracePt t="27054" x="6215063" y="4894263"/>
          <p14:tracePt t="27123" x="6224588" y="4894263"/>
          <p14:tracePt t="27195" x="6224588" y="4884738"/>
          <p14:tracePt t="27211" x="6224588" y="4875213"/>
          <p14:tracePt t="27220" x="6224588" y="4867275"/>
          <p14:tracePt t="27221" x="6224588" y="4840288"/>
          <p14:tracePt t="27236" x="6215063" y="4803775"/>
          <p14:tracePt t="27253" x="6215063" y="4786313"/>
          <p14:tracePt t="27269" x="6197600" y="4751388"/>
          <p14:tracePt t="27287" x="6197600" y="4714875"/>
          <p14:tracePt t="27303" x="6188075" y="4687888"/>
          <p14:tracePt t="27321" x="6188075" y="4679950"/>
          <p14:tracePt t="27523" x="6180138" y="4670425"/>
          <p14:tracePt t="27579" x="6170613" y="4670425"/>
          <p14:tracePt t="27587" x="6170613" y="4679950"/>
          <p14:tracePt t="27595" x="6180138" y="4687888"/>
          <p14:tracePt t="27603" x="6197600" y="4705350"/>
          <p14:tracePt t="27611" x="6251575" y="4751388"/>
          <p14:tracePt t="27620" x="6296025" y="4786313"/>
          <p14:tracePt t="27636" x="6394450" y="4830763"/>
          <p14:tracePt t="27654" x="6491288" y="4867275"/>
          <p14:tracePt t="27670" x="6616700" y="4884738"/>
          <p14:tracePt t="27687" x="6751638" y="4884738"/>
          <p14:tracePt t="27703" x="6911975" y="4884738"/>
          <p14:tracePt t="27720" x="7027863" y="4867275"/>
          <p14:tracePt t="27737" x="7116763" y="4822825"/>
          <p14:tracePt t="27753" x="7170738" y="4803775"/>
          <p14:tracePt t="27771" x="7215188" y="4759325"/>
          <p14:tracePt t="27786" x="7242175" y="4741863"/>
          <p14:tracePt t="27804" x="7251700" y="4724400"/>
          <p14:tracePt t="27820" x="7251700" y="4714875"/>
          <p14:tracePt t="27837" x="7251700" y="4697413"/>
          <p14:tracePt t="27875" x="7251700" y="4679950"/>
          <p14:tracePt t="27915" x="7251700" y="4670425"/>
          <p14:tracePt t="27963" x="7251700" y="4652963"/>
          <p14:tracePt t="27979" x="7232650" y="4633913"/>
          <p14:tracePt t="27987" x="7215188" y="4633913"/>
          <p14:tracePt t="27987" x="7161213" y="4598988"/>
          <p14:tracePt t="28003" x="7089775" y="4554538"/>
          <p14:tracePt t="28021" x="7018338" y="4500563"/>
          <p14:tracePt t="28037" x="6946900" y="4438650"/>
          <p14:tracePt t="28053" x="6894513" y="4402138"/>
          <p14:tracePt t="28071" x="6867525" y="4375150"/>
          <p14:tracePt t="28087" x="6840538" y="4357688"/>
          <p14:tracePt t="28104" x="6823075" y="4340225"/>
          <p14:tracePt t="28120" x="6796088" y="4313238"/>
          <p14:tracePt t="28137" x="6777038" y="4286250"/>
          <p14:tracePt t="28153" x="6759575" y="4276725"/>
          <p14:tracePt t="28170" x="6742113" y="4268788"/>
          <p14:tracePt t="28187" x="6732588" y="4259263"/>
          <p14:tracePt t="28204" x="6697663" y="4251325"/>
          <p14:tracePt t="28220" x="6680200" y="4232275"/>
          <p14:tracePt t="28236" x="6626225" y="4224338"/>
          <p14:tracePt t="28253" x="6581775" y="4224338"/>
          <p14:tracePt t="28270" x="6510338" y="4205288"/>
          <p14:tracePt t="28288" x="6456363" y="4205288"/>
          <p14:tracePt t="28303" x="6402388" y="4205288"/>
          <p14:tracePt t="28321" x="6384925" y="4205288"/>
          <p14:tracePt t="28337" x="6357938" y="4205288"/>
          <p14:tracePt t="28354" x="6340475" y="4214813"/>
          <p14:tracePt t="28370" x="6303963" y="4251325"/>
          <p14:tracePt t="28386" x="6296025" y="4303713"/>
          <p14:tracePt t="28404" x="6276975" y="4330700"/>
          <p14:tracePt t="28420" x="6259513" y="4384675"/>
          <p14:tracePt t="28436" x="6251575" y="4419600"/>
          <p14:tracePt t="28453" x="6251575" y="4456113"/>
          <p14:tracePt t="28507" x="6251575" y="4465638"/>
          <p14:tracePt t="28907" x="6259513" y="4465638"/>
          <p14:tracePt t="28915" x="6286500" y="4465638"/>
          <p14:tracePt t="28923" x="6323013" y="4465638"/>
          <p14:tracePt t="28931" x="6375400" y="4483100"/>
          <p14:tracePt t="28939" x="6554788" y="4562475"/>
          <p14:tracePt t="28954" x="6796088" y="4670425"/>
          <p14:tracePt t="28970" x="7116763" y="4786313"/>
          <p14:tracePt t="28987" x="7286625" y="4830763"/>
          <p14:tracePt t="29003" x="7394575" y="4840288"/>
          <p14:tracePt t="29020" x="7456488" y="4840288"/>
          <p14:tracePt t="29037" x="7473950" y="4830763"/>
          <p14:tracePt t="29053" x="7500938" y="4803775"/>
          <p14:tracePt t="29071" x="7510463" y="4741863"/>
          <p14:tracePt t="29086" x="7527925" y="4670425"/>
          <p14:tracePt t="29104" x="7537450" y="4589463"/>
          <p14:tracePt t="29120" x="7545388" y="4545013"/>
          <p14:tracePt t="29137" x="7545388" y="4500563"/>
          <p14:tracePt t="29153" x="7545388" y="4465638"/>
          <p14:tracePt t="29171" x="7545388" y="4456113"/>
          <p14:tracePt t="29186" x="7545388" y="4446588"/>
          <p14:tracePt t="29347" x="7545388" y="4456113"/>
          <p14:tracePt t="29353" x="7545388" y="4465638"/>
          <p14:tracePt t="29359" x="7545388" y="4491038"/>
          <p14:tracePt t="29370" x="7589838" y="4581525"/>
          <p14:tracePt t="29386" x="7626350" y="4643438"/>
          <p14:tracePt t="29404" x="7661275" y="4697413"/>
          <p14:tracePt t="29420" x="7715250" y="4751388"/>
          <p14:tracePt t="29436" x="7759700" y="4786313"/>
          <p14:tracePt t="29453" x="7823200" y="4803775"/>
          <p14:tracePt t="29470" x="7902575" y="4822825"/>
          <p14:tracePt t="29487" x="8018463" y="4822825"/>
          <p14:tracePt t="29504" x="8143875" y="4822825"/>
          <p14:tracePt t="29520" x="8286750" y="4786313"/>
          <p14:tracePt t="29536" x="8367713" y="4724400"/>
          <p14:tracePt t="29554" x="8429625" y="4670425"/>
          <p14:tracePt t="29570" x="8483600" y="4581525"/>
          <p14:tracePt t="29587" x="8510588" y="4500563"/>
          <p14:tracePt t="29603" x="8518525" y="4438650"/>
          <p14:tracePt t="29621" x="8537575" y="4357688"/>
          <p14:tracePt t="29636" x="8537575" y="4286250"/>
          <p14:tracePt t="29654" x="8537575" y="4205288"/>
          <p14:tracePt t="29670" x="8510588" y="4125913"/>
          <p14:tracePt t="29687" x="8483600" y="4062413"/>
          <p14:tracePt t="29703" x="8420100" y="3983038"/>
          <p14:tracePt t="29720" x="8358188" y="3902075"/>
          <p14:tracePt t="29736" x="8296275" y="3840163"/>
          <p14:tracePt t="29753" x="8215313" y="3803650"/>
          <p14:tracePt t="29771" x="8126413" y="3768725"/>
          <p14:tracePt t="29787" x="8054975" y="3768725"/>
          <p14:tracePt t="29804" x="7966075" y="3768725"/>
          <p14:tracePt t="29820" x="7858125" y="3776663"/>
          <p14:tracePt t="29837" x="7742238" y="3830638"/>
          <p14:tracePt t="29853" x="7653338" y="3902075"/>
          <p14:tracePt t="29871" x="7572375" y="4000500"/>
          <p14:tracePt t="29886" x="7518400" y="4116388"/>
          <p14:tracePt t="29903" x="7446963" y="4224338"/>
          <p14:tracePt t="29921" x="7419975" y="4303713"/>
          <p14:tracePt t="29936" x="7402513" y="4367213"/>
          <p14:tracePt t="29954" x="7394575" y="4429125"/>
          <p14:tracePt t="29970" x="7394575" y="4465638"/>
          <p14:tracePt t="29987" x="7394575" y="4473575"/>
          <p14:tracePt t="31099" x="7394575" y="4491038"/>
          <p14:tracePt t="31109" x="7412038" y="4537075"/>
          <p14:tracePt t="31115" x="7429500" y="4572000"/>
          <p14:tracePt t="31123" x="7473950" y="4670425"/>
          <p14:tracePt t="31137" x="7500938" y="4776788"/>
          <p14:tracePt t="31153" x="7500938" y="4875213"/>
          <p14:tracePt t="31170" x="7500938" y="4973638"/>
          <p14:tracePt t="31187" x="7500938" y="5081588"/>
          <p14:tracePt t="31204" x="7473950" y="5126038"/>
          <p14:tracePt t="31220" x="7446963" y="5170488"/>
          <p14:tracePt t="31236" x="7385050" y="5205413"/>
          <p14:tracePt t="31253" x="7323138" y="5251450"/>
          <p14:tracePt t="31270" x="7224713" y="5303838"/>
          <p14:tracePt t="31287" x="7126288" y="5348288"/>
          <p14:tracePt t="31303" x="6983413" y="5411788"/>
          <p14:tracePt t="31320" x="6848475" y="5456238"/>
          <p14:tracePt t="31336" x="6661150" y="5500688"/>
          <p14:tracePt t="31353" x="6483350" y="5537200"/>
          <p14:tracePt t="31369" x="6180138" y="5581650"/>
          <p14:tracePt t="31387" x="5991225" y="5608638"/>
          <p14:tracePt t="31404" x="5786438" y="5653088"/>
          <p14:tracePt t="31419" x="5589588" y="5661025"/>
          <p14:tracePt t="31437" x="5429250" y="5661025"/>
          <p14:tracePt t="31453" x="5330825" y="5661025"/>
          <p14:tracePt t="31470" x="5268913" y="5661025"/>
          <p14:tracePt t="31486" x="5251450" y="5661025"/>
          <p14:tracePt t="31504" x="5241925" y="5661025"/>
          <p14:tracePt t="31519" x="5232400" y="5661025"/>
          <p14:tracePt t="31536" x="5224463" y="5661025"/>
          <p14:tracePt t="31570" x="5214938" y="5661025"/>
          <p14:tracePt t="31571" x="5197475" y="5661025"/>
          <p14:tracePt t="31587" x="5187950" y="5661025"/>
          <p14:tracePt t="31603" x="5153025" y="5670550"/>
          <p14:tracePt t="31620" x="5116513" y="5688013"/>
          <p14:tracePt t="31636" x="5089525" y="5697538"/>
          <p14:tracePt t="31739" x="5099050" y="5697538"/>
          <p14:tracePt t="31747" x="5108575" y="5697538"/>
          <p14:tracePt t="31755" x="5108575" y="5688013"/>
          <p14:tracePt t="31760" x="5116513" y="5688013"/>
          <p14:tracePt t="31769" x="5143500" y="5680075"/>
          <p14:tracePt t="31786" x="5180013" y="5670550"/>
          <p14:tracePt t="31804" x="5214938" y="5661025"/>
          <p14:tracePt t="31819" x="5241925" y="5661025"/>
          <p14:tracePt t="31837" x="5268913" y="5653088"/>
          <p14:tracePt t="31853" x="5276850" y="5653088"/>
          <p14:tracePt t="31899" x="5276850" y="5634038"/>
          <p14:tracePt t="31915" x="5276850" y="5616575"/>
          <p14:tracePt t="31923" x="5276850" y="5608638"/>
          <p14:tracePt t="31931" x="5276850" y="5599113"/>
          <p14:tracePt t="31939" x="5276850" y="5589588"/>
          <p14:tracePt t="31954" x="5276850" y="5572125"/>
          <p14:tracePt t="31969" x="5268913" y="5562600"/>
          <p14:tracePt t="32005" x="5259388" y="5562600"/>
          <p14:tracePt t="32026" x="5259388" y="5554663"/>
          <p14:tracePt t="32036" x="5251450" y="5554663"/>
          <p14:tracePt t="32037" x="5241925" y="5554663"/>
          <p14:tracePt t="32053" x="5232400" y="5554663"/>
          <p14:tracePt t="32070" x="5197475" y="5537200"/>
          <p14:tracePt t="32086" x="5170488" y="5518150"/>
          <p14:tracePt t="32104" x="5116513" y="5510213"/>
          <p14:tracePt t="32120" x="5062538" y="5510213"/>
          <p14:tracePt t="32137" x="5010150" y="5483225"/>
          <p14:tracePt t="32153" x="4911725" y="5446713"/>
          <p14:tracePt t="32170" x="4830763" y="5438775"/>
          <p14:tracePt t="32187" x="4813300" y="5438775"/>
          <p14:tracePt t="32203" x="4803775" y="5429250"/>
          <p14:tracePt t="32220" x="4795838" y="5429250"/>
          <p14:tracePt t="32275" x="4786313" y="5429250"/>
          <p14:tracePt t="32283" x="4768850" y="5438775"/>
          <p14:tracePt t="32299" x="4768850" y="5446713"/>
          <p14:tracePt t="32307" x="4759325" y="5456238"/>
          <p14:tracePt t="32315" x="4751388" y="5473700"/>
          <p14:tracePt t="32320" x="4741863" y="5500688"/>
          <p14:tracePt t="32336" x="4732338" y="5527675"/>
          <p14:tracePt t="32354" x="4714875" y="5562600"/>
          <p14:tracePt t="32369" x="4705350" y="5626100"/>
          <p14:tracePt t="32387" x="4697413" y="5688013"/>
          <p14:tracePt t="32404" x="4679950" y="5768975"/>
          <p14:tracePt t="32419" x="4679950" y="5848350"/>
          <p14:tracePt t="32436" x="4679950" y="5919788"/>
          <p14:tracePt t="32453" x="4705350" y="5983288"/>
          <p14:tracePt t="32470" x="4732338" y="6027738"/>
          <p14:tracePt t="32486" x="4759325" y="6054725"/>
          <p14:tracePt t="32503" x="4768850" y="6062663"/>
          <p14:tracePt t="32519" x="4813300" y="6089650"/>
          <p14:tracePt t="32536" x="4840288" y="6099175"/>
          <p14:tracePt t="32554" x="4867275" y="6099175"/>
          <p14:tracePt t="32569" x="4894263" y="6099175"/>
          <p14:tracePt t="32569" x="4902200" y="6108700"/>
          <p14:tracePt t="32587" x="4938713" y="6108700"/>
          <p14:tracePt t="32603" x="4973638" y="6099175"/>
          <p14:tracePt t="32620" x="5000625" y="6099175"/>
          <p14:tracePt t="32637" x="5027613" y="6072188"/>
          <p14:tracePt t="32654" x="5045075" y="6062663"/>
          <p14:tracePt t="32670" x="5062538" y="6062663"/>
          <p14:tracePt t="33267" x="5089525" y="6072188"/>
          <p14:tracePt t="33275" x="5099050" y="6081713"/>
          <p14:tracePt t="33278" x="5153025" y="6108700"/>
          <p14:tracePt t="33286" x="5197475" y="6153150"/>
          <p14:tracePt t="33303" x="5276850" y="6205538"/>
          <p14:tracePt t="33320" x="5330825" y="6232525"/>
          <p14:tracePt t="33336" x="5402263" y="6259513"/>
          <p14:tracePt t="33354" x="5465763" y="6269038"/>
          <p14:tracePt t="33369" x="5527675" y="6276975"/>
          <p14:tracePt t="33386" x="5634038" y="6296025"/>
          <p14:tracePt t="33405" x="5715000" y="6303963"/>
          <p14:tracePt t="33419" x="5768975" y="6303963"/>
          <p14:tracePt t="33437" x="5830888" y="6303963"/>
          <p14:tracePt t="33453" x="5867400" y="6303963"/>
          <p14:tracePt t="33470" x="5884863" y="6296025"/>
          <p14:tracePt t="33486" x="5902325" y="6205538"/>
          <p14:tracePt t="33503" x="5902325" y="6054725"/>
          <p14:tracePt t="33519" x="5911850" y="5965825"/>
          <p14:tracePt t="33536" x="5911850" y="5902325"/>
          <p14:tracePt t="33554" x="5911850" y="5857875"/>
          <p14:tracePt t="33569" x="5911850" y="5830888"/>
          <p14:tracePt t="33569" x="5911850" y="5803900"/>
          <p14:tracePt t="33587" x="5902325" y="5768975"/>
          <p14:tracePt t="33603" x="5884863" y="5741988"/>
          <p14:tracePt t="33620" x="5875338" y="5724525"/>
          <p14:tracePt t="33747" x="5867400" y="5724525"/>
          <p14:tracePt t="33763" x="5867400" y="5732463"/>
          <p14:tracePt t="33771" x="5867400" y="5759450"/>
          <p14:tracePt t="33779" x="5867400" y="5768975"/>
          <p14:tracePt t="33787" x="5875338" y="5840413"/>
          <p14:tracePt t="33804" x="5875338" y="5867400"/>
          <p14:tracePt t="33819" x="5902325" y="5919788"/>
          <p14:tracePt t="33837" x="5919788" y="5956300"/>
          <p14:tracePt t="33853" x="5956300" y="6018213"/>
          <p14:tracePt t="33869" x="5991225" y="6081713"/>
          <p14:tracePt t="33886" x="6018213" y="6116638"/>
          <p14:tracePt t="33903" x="6054725" y="6180138"/>
          <p14:tracePt t="33920" x="6089650" y="6205538"/>
          <p14:tracePt t="33937" x="6116638" y="6251575"/>
          <p14:tracePt t="33954" x="6143625" y="6276975"/>
          <p14:tracePt t="33969" x="6170613" y="6296025"/>
          <p14:tracePt t="33969" x="6205538" y="6313488"/>
          <p14:tracePt t="33987" x="6269038" y="6348413"/>
          <p14:tracePt t="34003" x="6340475" y="6367463"/>
          <p14:tracePt t="34020" x="6419850" y="6384925"/>
          <p14:tracePt t="34038" x="6473825" y="6384925"/>
          <p14:tracePt t="34053" x="6510338" y="6384925"/>
          <p14:tracePt t="34070" x="6545263" y="6357938"/>
          <p14:tracePt t="34086" x="6572250" y="6313488"/>
          <p14:tracePt t="34104" x="6589713" y="6259513"/>
          <p14:tracePt t="34120" x="6626225" y="6232525"/>
          <p14:tracePt t="34137" x="6643688" y="6215063"/>
          <p14:tracePt t="34153" x="6653213" y="6197600"/>
          <p14:tracePt t="34170" x="6661150" y="6188075"/>
          <p14:tracePt t="34186" x="6670675" y="6161088"/>
          <p14:tracePt t="34203" x="6688138" y="6099175"/>
          <p14:tracePt t="34219" x="6697663" y="6037263"/>
          <p14:tracePt t="34237" x="6705600" y="5983288"/>
          <p14:tracePt t="34253" x="6715125" y="5884863"/>
          <p14:tracePt t="34269" x="6715125" y="5803900"/>
          <p14:tracePt t="34287" x="6705600" y="5751513"/>
          <p14:tracePt t="34303" x="6680200" y="5680075"/>
          <p14:tracePt t="34320" x="6634163" y="5634038"/>
          <p14:tracePt t="34336" x="6589713" y="5589588"/>
          <p14:tracePt t="34354" x="6554788" y="5545138"/>
          <p14:tracePt t="34369" x="6510338" y="5518150"/>
          <p14:tracePt t="34386" x="6429375" y="5473700"/>
          <p14:tracePt t="34404" x="6384925" y="5465763"/>
          <p14:tracePt t="34419" x="6330950" y="5456238"/>
          <p14:tracePt t="34437" x="6286500" y="5446713"/>
          <p14:tracePt t="34453" x="6259513" y="5446713"/>
          <p14:tracePt t="34470" x="6232525" y="5446713"/>
          <p14:tracePt t="34487" x="6224588" y="5446713"/>
          <p14:tracePt t="34504" x="6197600" y="5473700"/>
          <p14:tracePt t="34519" x="6180138" y="5545138"/>
          <p14:tracePt t="34536" x="6180138" y="5608638"/>
          <p14:tracePt t="34554" x="6180138" y="5643563"/>
          <p14:tracePt t="34569" x="6180138" y="5680075"/>
          <p14:tracePt t="34587" x="6180138" y="5688013"/>
          <p14:tracePt t="35075" x="6188075" y="5688013"/>
          <p14:tracePt t="35083" x="6197600" y="5688013"/>
          <p14:tracePt t="35091" x="6224588" y="5688013"/>
          <p14:tracePt t="35093" x="6251575" y="5688013"/>
          <p14:tracePt t="35103" x="6303963" y="5724525"/>
          <p14:tracePt t="35119" x="6402388" y="5768975"/>
          <p14:tracePt t="35137" x="6545263" y="5822950"/>
          <p14:tracePt t="35153" x="6705600" y="5902325"/>
          <p14:tracePt t="35170" x="6938963" y="6010275"/>
          <p14:tracePt t="35187" x="7348538" y="6180138"/>
          <p14:tracePt t="35204" x="7589838" y="6232525"/>
          <p14:tracePt t="35220" x="7804150" y="6259513"/>
          <p14:tracePt t="35236" x="7991475" y="6276975"/>
          <p14:tracePt t="35253" x="8116888" y="6276975"/>
          <p14:tracePt t="35269" x="8180388" y="6276975"/>
          <p14:tracePt t="35287" x="8205788" y="6269038"/>
          <p14:tracePt t="35303" x="8232775" y="6242050"/>
          <p14:tracePt t="35320" x="8232775" y="6215063"/>
          <p14:tracePt t="35336" x="8232775" y="6197600"/>
          <p14:tracePt t="35354" x="8232775" y="6180138"/>
          <p14:tracePt t="35369" x="8232775" y="6161088"/>
          <p14:tracePt t="35386" x="8242300" y="6116638"/>
          <p14:tracePt t="35404" x="8242300" y="6072188"/>
          <p14:tracePt t="35420" x="8242300" y="6045200"/>
          <p14:tracePt t="35437" x="8242300" y="6027738"/>
          <p14:tracePt t="35453" x="8242300" y="6000750"/>
          <p14:tracePt t="35470" x="8232775" y="5991225"/>
          <p14:tracePt t="35486" x="8224838" y="5973763"/>
          <p14:tracePt t="35503" x="8215313" y="5946775"/>
          <p14:tracePt t="35519" x="8197850" y="5929313"/>
          <p14:tracePt t="35536" x="8180388" y="5902325"/>
          <p14:tracePt t="35554" x="8161338" y="5875338"/>
          <p14:tracePt t="35569" x="8134350" y="5830888"/>
          <p14:tracePt t="35569" x="8134350" y="5822950"/>
          <p14:tracePt t="35587" x="8099425" y="5768975"/>
          <p14:tracePt t="35603" x="8072438" y="5732463"/>
          <p14:tracePt t="35620" x="8045450" y="5688013"/>
          <p14:tracePt t="35637" x="8010525" y="5653088"/>
          <p14:tracePt t="35654" x="7974013" y="5626100"/>
          <p14:tracePt t="35670" x="7939088" y="5616575"/>
          <p14:tracePt t="35687" x="7902575" y="5608638"/>
          <p14:tracePt t="35703" x="7867650" y="5608638"/>
          <p14:tracePt t="35719" x="7823200" y="5608638"/>
          <p14:tracePt t="35737" x="7777163" y="5608638"/>
          <p14:tracePt t="35753" x="7751763" y="5608638"/>
          <p14:tracePt t="35770" x="7724775" y="5608638"/>
          <p14:tracePt t="35786" x="7680325" y="5616575"/>
          <p14:tracePt t="35804" x="7653338" y="5653088"/>
          <p14:tracePt t="35819" x="7634288" y="5680075"/>
          <p14:tracePt t="35837" x="7616825" y="5751513"/>
          <p14:tracePt t="35853" x="7599363" y="5813425"/>
          <p14:tracePt t="35871" x="7599363" y="5894388"/>
          <p14:tracePt t="35886" x="7599363" y="5973763"/>
          <p14:tracePt t="35903" x="7634288" y="6089650"/>
          <p14:tracePt t="35920" x="7715250" y="6205538"/>
          <p14:tracePt t="35936" x="7813675" y="6323013"/>
          <p14:tracePt t="35954" x="7894638" y="6394450"/>
          <p14:tracePt t="35969" x="7956550" y="6456363"/>
          <p14:tracePt t="35969" x="8010525" y="6473825"/>
          <p14:tracePt t="35987" x="8081963" y="6491288"/>
          <p14:tracePt t="36003" x="8116888" y="6491288"/>
          <p14:tracePt t="36020" x="8153400" y="6491288"/>
          <p14:tracePt t="36037" x="8180388" y="6465888"/>
          <p14:tracePt t="36053" x="8224838" y="6402388"/>
          <p14:tracePt t="36070" x="8232775" y="6357938"/>
          <p14:tracePt t="36087" x="8259763" y="6296025"/>
          <p14:tracePt t="36104" x="8259763" y="6251575"/>
          <p14:tracePt t="36119" x="8269288" y="6215063"/>
          <p14:tracePt t="36137" x="8269288" y="6161088"/>
          <p14:tracePt t="36153" x="8251825" y="6089650"/>
          <p14:tracePt t="36169" x="8224838" y="6018213"/>
          <p14:tracePt t="36186" x="8161338" y="5938838"/>
          <p14:tracePt t="36203" x="8116888" y="5875338"/>
          <p14:tracePt t="36219" x="8081963" y="5830888"/>
          <p14:tracePt t="36236" x="8054975" y="5795963"/>
          <p14:tracePt t="36253" x="8037513" y="5786438"/>
          <p14:tracePt t="36269" x="8037513" y="5776913"/>
          <p14:tracePt t="3721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67600" cy="432048"/>
          </a:xfrm>
        </p:spPr>
        <p:txBody>
          <a:bodyPr>
            <a:noAutofit/>
          </a:bodyPr>
          <a:lstStyle/>
          <a:p>
            <a:r>
              <a:rPr lang="ru-RU" sz="2000" dirty="0"/>
              <a:t>По каким признакам можно сравнивать предметы?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980728"/>
            <a:ext cx="178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 ТОЛЩИНЕ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Карандаш на белом фоне (103 фото) 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85" y="1483606"/>
            <a:ext cx="1376027" cy="130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pixabay.com/photo/2014/02/17/20/38/writing-268634_1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24432">
            <a:off x="1807238" y="1618588"/>
            <a:ext cx="1643983" cy="10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8905" y="2879010"/>
            <a:ext cx="1187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ТОЛСТЫЙ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614396" y="2894399"/>
            <a:ext cx="825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тонкий</a:t>
            </a:r>
            <a:endParaRPr lang="ru-RU" sz="1600" dirty="0"/>
          </a:p>
        </p:txBody>
      </p:sp>
      <p:pic>
        <p:nvPicPr>
          <p:cNvPr id="4102" name="Picture 6" descr="http://detsky-sad7.ru/upload/news/2020/05/orig_1da47f2748be2e952ef31b92781181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2" t="16825" r="24559" b="13919"/>
          <a:stretch/>
        </p:blipFill>
        <p:spPr bwMode="auto">
          <a:xfrm>
            <a:off x="4644008" y="1302227"/>
            <a:ext cx="1387600" cy="15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etsky-sad7.ru/upload/news/2020/05/orig_1da47f2748be2e952ef31b92781181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0" t="13871" r="10710" b="15784"/>
          <a:stretch/>
        </p:blipFill>
        <p:spPr bwMode="auto">
          <a:xfrm>
            <a:off x="6516215" y="1350059"/>
            <a:ext cx="937643" cy="13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44167" y="2894686"/>
            <a:ext cx="1135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ТОЛСТАЯ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6215" y="2894686"/>
            <a:ext cx="823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тонкая</a:t>
            </a:r>
            <a:endParaRPr lang="ru-RU" sz="16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251520" y="3232953"/>
            <a:ext cx="7992888" cy="2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0631" y="350100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 ШИРИНЕ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106" name="Picture 10" descr="http://detsky-sad7.ru/upload/news/2020/05/orig_1da47f2748be2e952ef31b927811819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776" b="89796" l="2508" r="35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" t="14225" r="61105" b="8735"/>
          <a:stretch/>
        </p:blipFill>
        <p:spPr bwMode="auto">
          <a:xfrm>
            <a:off x="492417" y="4365104"/>
            <a:ext cx="20669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detsky-sad7.ru/upload/news/2020/05/orig_1da47f2748be2e952ef31b927811819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96" b="89796" l="33229" r="52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03" t="11762" r="44618" b="8647"/>
          <a:stretch/>
        </p:blipFill>
        <p:spPr bwMode="auto">
          <a:xfrm>
            <a:off x="2692731" y="4317479"/>
            <a:ext cx="14936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92271" y="5811018"/>
            <a:ext cx="121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ШИРОКАЯ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79377" y="5788307"/>
            <a:ext cx="837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УЗКАЯ</a:t>
            </a:r>
            <a:endParaRPr lang="ru-RU" sz="1600" dirty="0"/>
          </a:p>
        </p:txBody>
      </p:sp>
      <p:pic>
        <p:nvPicPr>
          <p:cNvPr id="4110" name="Picture 14" descr="https://ds05.infourok.ru/uploads/ex/1188/0016451f-6cad02ae/img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45923"/>
          <a:stretch/>
        </p:blipFill>
        <p:spPr bwMode="auto">
          <a:xfrm>
            <a:off x="4427984" y="3573016"/>
            <a:ext cx="3456384" cy="1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ds05.infourok.ru/uploads/ex/1188/0016451f-6cad02ae/img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56"/>
          <a:stretch/>
        </p:blipFill>
        <p:spPr bwMode="auto">
          <a:xfrm>
            <a:off x="4434066" y="4940863"/>
            <a:ext cx="3594318" cy="13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2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6"/>
    </mc:Choice>
    <mc:Fallback>
      <p:transition spd="slow" advTm="3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11" grpId="0"/>
      <p:bldP spid="12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41" y="332656"/>
            <a:ext cx="7467600" cy="508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Сравни предметы по толщине и ширине</a:t>
            </a:r>
            <a:endParaRPr lang="ru-RU" dirty="0"/>
          </a:p>
        </p:txBody>
      </p:sp>
      <p:pic>
        <p:nvPicPr>
          <p:cNvPr id="6146" name="Picture 2" descr="https://avatars.mds.yandex.net/get-mpic/4519143/img_id6558529140158820222.jpeg/ori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12980" r="1649" b="7385"/>
          <a:stretch/>
        </p:blipFill>
        <p:spPr bwMode="auto">
          <a:xfrm>
            <a:off x="755576" y="1052736"/>
            <a:ext cx="7200800" cy="539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9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69"/>
    </mc:Choice>
    <mc:Fallback>
      <p:transition spd="slow" advTm="6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02" x="2840038" y="2259013"/>
          <p14:tracePt t="11465" x="2822575" y="2259013"/>
          <p14:tracePt t="11473" x="2813050" y="2259013"/>
          <p14:tracePt t="11481" x="2795588" y="2241550"/>
          <p14:tracePt t="11497" x="2786063" y="2232025"/>
          <p14:tracePt t="11505" x="2776538" y="2232025"/>
          <p14:tracePt t="11537" x="2768600" y="2224088"/>
          <p14:tracePt t="11561" x="2759075" y="2224088"/>
          <p14:tracePt t="11577" x="2741613" y="2214563"/>
          <p14:tracePt t="11585" x="2741613" y="2205038"/>
          <p14:tracePt t="11593" x="2714625" y="2205038"/>
          <p14:tracePt t="11601" x="2705100" y="2205038"/>
          <p14:tracePt t="11608" x="2616200" y="2187575"/>
          <p14:tracePt t="11626" x="2544763" y="2179638"/>
          <p14:tracePt t="11641" x="2465388" y="2170113"/>
          <p14:tracePt t="11659" x="2393950" y="2152650"/>
          <p14:tracePt t="11675" x="2312988" y="2143125"/>
          <p14:tracePt t="11692" x="2241550" y="2143125"/>
          <p14:tracePt t="11708" x="2187575" y="2143125"/>
          <p14:tracePt t="11725" x="2143125" y="2143125"/>
          <p14:tracePt t="11741" x="2081213" y="2152650"/>
          <p14:tracePt t="11759" x="2044700" y="2160588"/>
          <p14:tracePt t="11776" x="2017713" y="2179638"/>
          <p14:tracePt t="11791" x="1982788" y="2179638"/>
          <p14:tracePt t="11809" x="1973263" y="2187575"/>
          <p14:tracePt t="11825" x="1955800" y="2187575"/>
          <p14:tracePt t="11842" x="1928813" y="2197100"/>
          <p14:tracePt t="11859" x="1901825" y="2214563"/>
          <p14:tracePt t="11876" x="1874838" y="2224088"/>
          <p14:tracePt t="11892" x="1839913" y="2241550"/>
          <p14:tracePt t="11908" x="1803400" y="2268538"/>
          <p14:tracePt t="11925" x="1795463" y="2276475"/>
          <p14:tracePt t="11941" x="1776413" y="2295525"/>
          <p14:tracePt t="11959" x="1776413" y="2312988"/>
          <p14:tracePt t="11975" x="1776413" y="2330450"/>
          <p14:tracePt t="11992" x="1776413" y="2384425"/>
          <p14:tracePt t="12009" x="1776413" y="2393950"/>
          <p14:tracePt t="12026" x="1776413" y="2419350"/>
          <p14:tracePt t="12041" x="1785938" y="2428875"/>
          <p14:tracePt t="12058" x="1795463" y="2446338"/>
          <p14:tracePt t="12075" x="1812925" y="2455863"/>
          <p14:tracePt t="12091" x="1830388" y="2473325"/>
          <p14:tracePt t="12109" x="1839913" y="2482850"/>
          <p14:tracePt t="12125" x="1884363" y="2517775"/>
          <p14:tracePt t="12142" x="1938338" y="2554288"/>
          <p14:tracePt t="12158" x="2017713" y="2616200"/>
          <p14:tracePt t="12176" x="2062163" y="2652713"/>
          <p14:tracePt t="12192" x="2108200" y="2687638"/>
          <p14:tracePt t="12209" x="2116138" y="2687638"/>
          <p14:tracePt t="12226" x="2143125" y="2697163"/>
          <p14:tracePt t="12241" x="2170113" y="2705100"/>
          <p14:tracePt t="12258" x="2197100" y="2705100"/>
          <p14:tracePt t="12275" x="2232025" y="2705100"/>
          <p14:tracePt t="12292" x="2286000" y="2705100"/>
          <p14:tracePt t="12308" x="2339975" y="2705100"/>
          <p14:tracePt t="12326" x="2366963" y="2705100"/>
          <p14:tracePt t="12341" x="2384425" y="2705100"/>
          <p14:tracePt t="12359" x="2401888" y="2705100"/>
          <p14:tracePt t="12375" x="2419350" y="2705100"/>
          <p14:tracePt t="12391" x="2446338" y="2705100"/>
          <p14:tracePt t="12410" x="2465388" y="2687638"/>
          <p14:tracePt t="12425" x="2509838" y="2670175"/>
          <p14:tracePt t="12442" x="2544763" y="2652713"/>
          <p14:tracePt t="12459" x="2571750" y="2633663"/>
          <p14:tracePt t="12476" x="2608263" y="2608263"/>
          <p14:tracePt t="12491" x="2633663" y="2608263"/>
          <p14:tracePt t="14057" x="2652713" y="2608263"/>
          <p14:tracePt t="14061" x="2660650" y="2608263"/>
          <p14:tracePt t="14066" x="2679700" y="2616200"/>
          <p14:tracePt t="14075" x="2724150" y="2697163"/>
          <p14:tracePt t="14091" x="2751138" y="2776538"/>
          <p14:tracePt t="14109" x="2776538" y="2822575"/>
          <p14:tracePt t="14125" x="2795588" y="2857500"/>
          <p14:tracePt t="14142" x="2803525" y="2874963"/>
          <p14:tracePt t="14185" x="2813050" y="2884488"/>
          <p14:tracePt t="14201" x="2822575" y="2884488"/>
          <p14:tracePt t="14209" x="2840038" y="2894013"/>
          <p14:tracePt t="14215" x="2874963" y="2911475"/>
          <p14:tracePt t="14225" x="2919413" y="2919413"/>
          <p14:tracePt t="14241" x="2973388" y="2919413"/>
          <p14:tracePt t="14259" x="3009900" y="2919413"/>
          <p14:tracePt t="14275" x="3027363" y="2919413"/>
          <p14:tracePt t="15577" x="2982913" y="2911475"/>
          <p14:tracePt t="15585" x="2955925" y="2911475"/>
          <p14:tracePt t="15593" x="2911475" y="2911475"/>
          <p14:tracePt t="15601" x="2847975" y="2911475"/>
          <p14:tracePt t="15609" x="2697163" y="2911475"/>
          <p14:tracePt t="15626" x="2598738" y="2911475"/>
          <p14:tracePt t="15641" x="2509838" y="2911475"/>
          <p14:tracePt t="15659" x="2428875" y="2911475"/>
          <p14:tracePt t="15675" x="2374900" y="2911475"/>
          <p14:tracePt t="15692" x="2330450" y="2911475"/>
          <p14:tracePt t="15708" x="2303463" y="2911475"/>
          <p14:tracePt t="15725" x="2268538" y="2911475"/>
          <p14:tracePt t="15741" x="2259013" y="2911475"/>
          <p14:tracePt t="15758" x="2251075" y="2911475"/>
          <p14:tracePt t="16024" x="2251075" y="2901950"/>
          <p14:tracePt t="16121" x="2251075" y="2894013"/>
          <p14:tracePt t="16152" x="2259013" y="2884488"/>
          <p14:tracePt t="16161" x="2268538" y="2884488"/>
          <p14:tracePt t="16169" x="2268538" y="2874963"/>
          <p14:tracePt t="16175" x="2303463" y="2874963"/>
          <p14:tracePt t="16191" x="2347913" y="2847975"/>
          <p14:tracePt t="16209" x="2374900" y="2840038"/>
          <p14:tracePt t="16225" x="2419350" y="2830513"/>
          <p14:tracePt t="16241" x="2465388" y="2803525"/>
          <p14:tracePt t="16259" x="2517775" y="2786063"/>
          <p14:tracePt t="16275" x="2571750" y="2768600"/>
          <p14:tracePt t="16292" x="2652713" y="2732088"/>
          <p14:tracePt t="16308" x="2732088" y="2687638"/>
          <p14:tracePt t="16326" x="2830513" y="2643188"/>
          <p14:tracePt t="16341" x="2911475" y="2608263"/>
          <p14:tracePt t="16359" x="3000375" y="2571750"/>
          <p14:tracePt t="16375" x="3062288" y="2554288"/>
          <p14:tracePt t="16391" x="3143250" y="2527300"/>
          <p14:tracePt t="16410" x="3179763" y="2517775"/>
          <p14:tracePt t="16425" x="3224213" y="2500313"/>
          <p14:tracePt t="16442" x="3268663" y="2482850"/>
          <p14:tracePt t="16459" x="3322638" y="2455863"/>
          <p14:tracePt t="16476" x="3375025" y="2428875"/>
          <p14:tracePt t="16492" x="3419475" y="2411413"/>
          <p14:tracePt t="16509" x="3482975" y="2374900"/>
          <p14:tracePt t="16526" x="3517900" y="2357438"/>
          <p14:tracePt t="16542" x="3554413" y="2347913"/>
          <p14:tracePt t="16558" x="3581400" y="2330450"/>
          <p14:tracePt t="17601" x="3581400" y="2357438"/>
          <p14:tracePt t="17609" x="3571875" y="2366963"/>
          <p14:tracePt t="17609" x="3562350" y="2411413"/>
          <p14:tracePt t="17625" x="3562350" y="2446338"/>
          <p14:tracePt t="17626" x="3517900" y="2527300"/>
          <p14:tracePt t="17641" x="3473450" y="2608263"/>
          <p14:tracePt t="17659" x="3411538" y="2705100"/>
          <p14:tracePt t="17674" x="3367088" y="2795588"/>
          <p14:tracePt t="17692" x="3286125" y="2911475"/>
          <p14:tracePt t="17708" x="3214688" y="2982913"/>
          <p14:tracePt t="17724" x="3125788" y="3081338"/>
          <p14:tracePt t="17744" x="3036888" y="3160713"/>
          <p14:tracePt t="17758" x="2919413" y="3224213"/>
          <p14:tracePt t="17775" x="2813050" y="3268663"/>
          <p14:tracePt t="17791" x="2714625" y="3295650"/>
          <p14:tracePt t="17791" x="2660650" y="3303588"/>
          <p14:tracePt t="17809" x="2544763" y="3313113"/>
          <p14:tracePt t="17824" x="2446338" y="3313113"/>
          <p14:tracePt t="17842" x="2322513" y="3313113"/>
          <p14:tracePt t="17858" x="2214563" y="3313113"/>
          <p14:tracePt t="17875" x="2108200" y="3313113"/>
          <p14:tracePt t="17891" x="2000250" y="3313113"/>
          <p14:tracePt t="17908" x="1893888" y="3286125"/>
          <p14:tracePt t="17924" x="1776413" y="3232150"/>
          <p14:tracePt t="17941" x="1704975" y="3187700"/>
          <p14:tracePt t="17959" x="1643063" y="3125788"/>
          <p14:tracePt t="17974" x="1608138" y="3081338"/>
          <p14:tracePt t="17992" x="1571625" y="3027363"/>
          <p14:tracePt t="18008" x="1517650" y="2938463"/>
          <p14:tracePt t="18025" x="1490663" y="2894013"/>
          <p14:tracePt t="18041" x="1473200" y="2867025"/>
          <p14:tracePt t="18058" x="1465263" y="2830513"/>
          <p14:tracePt t="18075" x="1446213" y="2795588"/>
          <p14:tracePt t="18092" x="1438275" y="2759075"/>
          <p14:tracePt t="18109" x="1411288" y="2705100"/>
          <p14:tracePt t="18125" x="1401763" y="2625725"/>
          <p14:tracePt t="18142" x="1393825" y="2554288"/>
          <p14:tracePt t="18159" x="1374775" y="2509838"/>
          <p14:tracePt t="18175" x="1374775" y="2473325"/>
          <p14:tracePt t="18191" x="1374775" y="2446338"/>
          <p14:tracePt t="18409" x="1374775" y="2438400"/>
          <p14:tracePt t="18433" x="1401763" y="2428875"/>
          <p14:tracePt t="18441" x="1465263" y="2411413"/>
          <p14:tracePt t="18441" x="1589088" y="2401888"/>
          <p14:tracePt t="18458" x="1731963" y="2384425"/>
          <p14:tracePt t="18475" x="1901825" y="2366963"/>
          <p14:tracePt t="18491" x="2036763" y="2347913"/>
          <p14:tracePt t="18509" x="2170113" y="2339975"/>
          <p14:tracePt t="18524" x="2259013" y="2312988"/>
          <p14:tracePt t="18543" x="2322513" y="2303463"/>
          <p14:tracePt t="18558" x="2393950" y="2295525"/>
          <p14:tracePt t="18574" x="2446338" y="2276475"/>
          <p14:tracePt t="18592" x="2490788" y="2268538"/>
          <p14:tracePt t="18608" x="2544763" y="2251075"/>
          <p14:tracePt t="18626" x="2554288" y="2251075"/>
          <p14:tracePt t="18641" x="2562225" y="2251075"/>
          <p14:tracePt t="18659" x="2562225" y="2241550"/>
          <p14:tracePt t="18674" x="2581275" y="2241550"/>
          <p14:tracePt t="18712" x="2589213" y="2241550"/>
          <p14:tracePt t="19953" x="2581275" y="2241550"/>
          <p14:tracePt t="19961" x="2554288" y="2241550"/>
          <p14:tracePt t="19969" x="2554288" y="2251075"/>
          <p14:tracePt t="19977" x="2544763" y="2259013"/>
          <p14:tracePt t="19985" x="2527300" y="2259013"/>
          <p14:tracePt t="19991" x="2500313" y="2276475"/>
          <p14:tracePt t="20008" x="2446338" y="2312988"/>
          <p14:tracePt t="20025" x="2393950" y="2339975"/>
          <p14:tracePt t="20041" x="2347913" y="2374900"/>
          <p14:tracePt t="20058" x="2312988" y="2411413"/>
          <p14:tracePt t="20074" x="2286000" y="2455863"/>
          <p14:tracePt t="20091" x="2259013" y="2490788"/>
          <p14:tracePt t="20109" x="2232025" y="2536825"/>
          <p14:tracePt t="20125" x="2205038" y="2581275"/>
          <p14:tracePt t="20142" x="2187575" y="2616200"/>
          <p14:tracePt t="20158" x="2170113" y="2679700"/>
          <p14:tracePt t="20175" x="2152650" y="2741613"/>
          <p14:tracePt t="20191" x="2143125" y="2813050"/>
          <p14:tracePt t="20208" x="2116138" y="2955925"/>
          <p14:tracePt t="20226" x="2116138" y="3054350"/>
          <p14:tracePt t="20241" x="2116138" y="3133725"/>
          <p14:tracePt t="20259" x="2116138" y="3232150"/>
          <p14:tracePt t="20274" x="2116138" y="3313113"/>
          <p14:tracePt t="20292" x="2116138" y="3402013"/>
          <p14:tracePt t="20308" x="2133600" y="3517900"/>
          <p14:tracePt t="20325" x="2170113" y="3616325"/>
          <p14:tracePt t="20342" x="2205038" y="3741738"/>
          <p14:tracePt t="20359" x="2224088" y="3830638"/>
          <p14:tracePt t="20375" x="2241550" y="3911600"/>
          <p14:tracePt t="20391" x="2251075" y="4000500"/>
          <p14:tracePt t="20409" x="2259013" y="4054475"/>
          <p14:tracePt t="20425" x="2276475" y="4089400"/>
          <p14:tracePt t="20442" x="2286000" y="4116388"/>
          <p14:tracePt t="20459" x="2286000" y="4152900"/>
          <p14:tracePt t="20475" x="2295525" y="4197350"/>
          <p14:tracePt t="20492" x="2295525" y="4232275"/>
          <p14:tracePt t="20509" x="2303463" y="4276725"/>
          <p14:tracePt t="20524" x="2303463" y="4313238"/>
          <p14:tracePt t="20541" x="2303463" y="4367213"/>
          <p14:tracePt t="20559" x="2312988" y="4402138"/>
          <p14:tracePt t="20575" x="2312988" y="4446588"/>
          <p14:tracePt t="20592" x="2312988" y="4456113"/>
          <p14:tracePt t="20657" x="2322513" y="4465638"/>
          <p14:tracePt t="20785" x="2330450" y="4465638"/>
          <p14:tracePt t="20833" x="2339975" y="4465638"/>
          <p14:tracePt t="22722" x="2347913" y="4465638"/>
          <p14:tracePt t="22810" x="2357438" y="4465638"/>
          <p14:tracePt t="22882" x="2366963" y="4465638"/>
          <p14:tracePt t="22914" x="2366963" y="4456113"/>
          <p14:tracePt t="22946" x="2374900" y="4456113"/>
          <p14:tracePt t="22954" x="2374900" y="4446588"/>
          <p14:tracePt t="22978" x="2374900" y="4438650"/>
          <p14:tracePt t="22994" x="2374900" y="4419600"/>
          <p14:tracePt t="23018" x="2374900" y="4411663"/>
          <p14:tracePt t="23034" x="2374900" y="4402138"/>
          <p14:tracePt t="23047" x="2374900" y="4384675"/>
          <p14:tracePt t="23066" x="2374900" y="4367213"/>
          <p14:tracePt t="23082" x="2374900" y="4357688"/>
          <p14:tracePt t="23434" x="2384425" y="4357688"/>
          <p14:tracePt t="23442" x="2384425" y="4367213"/>
          <p14:tracePt t="23450" x="2393950" y="4367213"/>
          <p14:tracePt t="23473" x="2401888" y="4375150"/>
          <p14:tracePt t="23490" x="2401888" y="4384675"/>
          <p14:tracePt t="23506" x="2411413" y="4394200"/>
          <p14:tracePt t="23510" x="2419350" y="4402138"/>
          <p14:tracePt t="23525" x="2428875" y="4411663"/>
          <p14:tracePt t="23542" x="2428875" y="4419600"/>
          <p14:tracePt t="23560" x="2438400" y="4429125"/>
          <p14:tracePt t="23576" x="2446338" y="4438650"/>
          <p14:tracePt t="23593" x="2465388" y="4456113"/>
          <p14:tracePt t="23609" x="2482850" y="4473575"/>
          <p14:tracePt t="23626" x="2517775" y="4510088"/>
          <p14:tracePt t="23642" x="2544763" y="4527550"/>
          <p14:tracePt t="23660" x="2554288" y="4545013"/>
          <p14:tracePt t="23675" x="2571750" y="4554538"/>
          <p14:tracePt t="23693" x="2581275" y="4562475"/>
          <p14:tracePt t="23709" x="2598738" y="4581525"/>
          <p14:tracePt t="23726" x="2608263" y="4589463"/>
          <p14:tracePt t="23742" x="2633663" y="4608513"/>
          <p14:tracePt t="23759" x="2652713" y="4625975"/>
          <p14:tracePt t="23776" x="2687638" y="4643438"/>
          <p14:tracePt t="23792" x="2732088" y="4679950"/>
          <p14:tracePt t="23809" x="2803525" y="4714875"/>
          <p14:tracePt t="23825" x="2857500" y="4724400"/>
          <p14:tracePt t="23843" x="2919413" y="4759325"/>
          <p14:tracePt t="23859" x="2938463" y="4786313"/>
          <p14:tracePt t="23875" x="2973388" y="4795838"/>
          <p14:tracePt t="23893" x="2982913" y="4795838"/>
          <p14:tracePt t="23962" x="2990850" y="4795838"/>
          <p14:tracePt t="26978" x="2990850" y="4776788"/>
          <p14:tracePt t="26986" x="2990850" y="4768850"/>
          <p14:tracePt t="26994" x="2990850" y="4759325"/>
          <p14:tracePt t="26994" x="2990850" y="4751388"/>
          <p14:tracePt t="27266" x="2990850" y="4732338"/>
          <p14:tracePt t="27298" x="2990850" y="4724400"/>
          <p14:tracePt t="27320" x="2990850" y="4714875"/>
          <p14:tracePt t="27346" x="2990850" y="4705350"/>
          <p14:tracePt t="28185" x="2990850" y="4687888"/>
          <p14:tracePt t="28193" x="2982913" y="4679950"/>
          <p14:tracePt t="28202" x="2965450" y="4670425"/>
          <p14:tracePt t="28210" x="2919413" y="4633913"/>
          <p14:tracePt t="28210" x="2884488" y="4616450"/>
          <p14:tracePt t="28226" x="2840038" y="4581525"/>
          <p14:tracePt t="28242" x="2786063" y="4545013"/>
          <p14:tracePt t="28259" x="2751138" y="4510088"/>
          <p14:tracePt t="28276" x="2724150" y="4491038"/>
          <p14:tracePt t="28293" x="2724150" y="4456113"/>
          <p14:tracePt t="28308" x="2705100" y="4429125"/>
          <p14:tracePt t="28326" x="2687638" y="4394200"/>
          <p14:tracePt t="28342" x="2679700" y="4357688"/>
          <p14:tracePt t="28359" x="2679700" y="4340225"/>
          <p14:tracePt t="28375" x="2670175" y="4340225"/>
          <p14:tracePt t="28602" x="2670175" y="4322763"/>
          <p14:tracePt t="28610" x="2670175" y="4313238"/>
          <p14:tracePt t="28618" x="2679700" y="4303713"/>
          <p14:tracePt t="28618" x="2705100" y="4295775"/>
          <p14:tracePt t="28626" x="2741613" y="4276725"/>
          <p14:tracePt t="28642" x="2795588" y="4268788"/>
          <p14:tracePt t="28659" x="2840038" y="4268788"/>
          <p14:tracePt t="28676" x="2867025" y="4251325"/>
          <p14:tracePt t="28693" x="2884488" y="4251325"/>
          <p14:tracePt t="28833" x="2894013" y="4251325"/>
          <p14:tracePt t="28842" x="2901950" y="4251325"/>
          <p14:tracePt t="28842" x="2911475" y="4232275"/>
          <p14:tracePt t="28858" x="2928938" y="4224338"/>
          <p14:tracePt t="29953" x="2901950" y="4224338"/>
          <p14:tracePt t="29962" x="2884488" y="4241800"/>
          <p14:tracePt t="29970" x="2847975" y="4259263"/>
          <p14:tracePt t="29980" x="2830513" y="4276725"/>
          <p14:tracePt t="29986" x="2795588" y="4303713"/>
          <p14:tracePt t="29991" x="2705100" y="4375150"/>
          <p14:tracePt t="30008" x="2643188" y="4465638"/>
          <p14:tracePt t="30026" x="2598738" y="4545013"/>
          <p14:tracePt t="30042" x="2581275" y="4652963"/>
          <p14:tracePt t="30058" x="2562225" y="4732338"/>
          <p14:tracePt t="30076" x="2562225" y="4813300"/>
          <p14:tracePt t="30092" x="2562225" y="4884738"/>
          <p14:tracePt t="30109" x="2562225" y="4956175"/>
          <p14:tracePt t="30126" x="2562225" y="5037138"/>
          <p14:tracePt t="30143" x="2571750" y="5099050"/>
          <p14:tracePt t="30158" x="2581275" y="5143500"/>
          <p14:tracePt t="30175" x="2598738" y="5170488"/>
          <p14:tracePt t="30192" x="2608263" y="5197475"/>
          <p14:tracePt t="30208" x="2643188" y="5232400"/>
          <p14:tracePt t="30208" x="2660650" y="5251450"/>
          <p14:tracePt t="30226" x="2679700" y="5295900"/>
          <p14:tracePt t="30242" x="2714625" y="5357813"/>
          <p14:tracePt t="30258" x="2741613" y="5419725"/>
          <p14:tracePt t="30275" x="2768600" y="5456238"/>
          <p14:tracePt t="30292" x="2776538" y="5473700"/>
          <p14:tracePt t="30308" x="2776538" y="5483225"/>
          <p14:tracePt t="30378" x="2786063" y="5483225"/>
          <p14:tracePt t="30586" x="2795588" y="5483225"/>
          <p14:tracePt t="30922" x="2803525" y="5483225"/>
          <p14:tracePt t="31106" x="2813050" y="5483225"/>
          <p14:tracePt t="31122" x="2822575" y="5483225"/>
          <p14:tracePt t="31498" x="2822575" y="5473700"/>
          <p14:tracePt t="31841" x="2822575" y="5456238"/>
          <p14:tracePt t="31849" x="2813050" y="5438775"/>
          <p14:tracePt t="31857" x="2795588" y="5411788"/>
          <p14:tracePt t="31866" x="2732088" y="5348288"/>
          <p14:tracePt t="31875" x="2660650" y="5295900"/>
          <p14:tracePt t="31892" x="2562225" y="5214938"/>
          <p14:tracePt t="31909" x="2428875" y="5108575"/>
          <p14:tracePt t="31926" x="2303463" y="4983163"/>
          <p14:tracePt t="31941" x="2251075" y="4929188"/>
          <p14:tracePt t="31959" x="2187575" y="4867275"/>
          <p14:tracePt t="31975" x="2179638" y="4848225"/>
          <p14:tracePt t="31992" x="2160588" y="4830763"/>
          <p14:tracePt t="32008" x="2152650" y="4803775"/>
          <p14:tracePt t="32026" x="2152650" y="4786313"/>
          <p14:tracePt t="32041" x="2152650" y="4768850"/>
          <p14:tracePt t="32058" x="2143125" y="4751388"/>
          <p14:tracePt t="32075" x="2143125" y="4732338"/>
          <p14:tracePt t="32091" x="2143125" y="4714875"/>
          <p14:tracePt t="32109" x="2125663" y="4660900"/>
          <p14:tracePt t="32126" x="2116138" y="4633913"/>
          <p14:tracePt t="32142" x="2108200" y="4616450"/>
          <p14:tracePt t="32158" x="2108200" y="4608513"/>
          <p14:tracePt t="32175" x="2108200" y="4598988"/>
          <p14:tracePt t="32191" x="2098675" y="4589463"/>
          <p14:tracePt t="32354" x="2125663" y="4589463"/>
          <p14:tracePt t="32362" x="2152650" y="4589463"/>
          <p14:tracePt t="32370" x="2205038" y="4608513"/>
          <p14:tracePt t="32378" x="2259013" y="4625975"/>
          <p14:tracePt t="32386" x="2295525" y="4625975"/>
          <p14:tracePt t="32394" x="2393950" y="4652963"/>
          <p14:tracePt t="32394" x="2438400" y="4670425"/>
          <p14:tracePt t="32410" x="2473325" y="4670425"/>
          <p14:tracePt t="32425" x="2562225" y="4697413"/>
          <p14:tracePt t="32442" x="2625725" y="4705350"/>
          <p14:tracePt t="32458" x="2660650" y="4705350"/>
          <p14:tracePt t="32476" x="2687638" y="4724400"/>
          <p14:tracePt t="32492" x="2705100" y="4724400"/>
          <p14:tracePt t="32509" x="2732088" y="4724400"/>
          <p14:tracePt t="32525" x="2776538" y="4724400"/>
          <p14:tracePt t="32542" x="2840038" y="4732338"/>
          <p14:tracePt t="32558" x="2911475" y="4741863"/>
          <p14:tracePt t="32574" x="2955925" y="4759325"/>
          <p14:tracePt t="32592" x="3009900" y="4759325"/>
          <p14:tracePt t="32608" x="3044825" y="4768850"/>
          <p14:tracePt t="32608" x="3054350" y="4768850"/>
          <p14:tracePt t="32625" x="3098800" y="4776788"/>
          <p14:tracePt t="32641" x="3143250" y="4776788"/>
          <p14:tracePt t="32659" x="3179763" y="4786313"/>
          <p14:tracePt t="32675" x="3214688" y="4795838"/>
          <p14:tracePt t="32692" x="3224213" y="4795838"/>
          <p14:tracePt t="32727" x="3232150" y="4795838"/>
          <p14:tracePt t="32730" x="3241675" y="4795838"/>
          <p14:tracePt t="32741" x="3259138" y="4795838"/>
          <p14:tracePt t="32758" x="3295650" y="4795838"/>
          <p14:tracePt t="32775" x="3303588" y="4795838"/>
          <p14:tracePt t="32791" x="3330575" y="4795838"/>
          <p14:tracePt t="32809" x="3348038" y="4795838"/>
          <p14:tracePt t="32825" x="3375025" y="4795838"/>
          <p14:tracePt t="32842" x="3394075" y="4795838"/>
          <p14:tracePt t="32858" x="3402013" y="4795838"/>
          <p14:tracePt t="34282" x="3419475" y="4822825"/>
          <p14:tracePt t="34290" x="3438525" y="4840288"/>
          <p14:tracePt t="34298" x="3482975" y="4894263"/>
          <p14:tracePt t="34308" x="3500438" y="4919663"/>
          <p14:tracePt t="34314" x="3571875" y="5010150"/>
          <p14:tracePt t="34326" x="3652838" y="5099050"/>
          <p14:tracePt t="34341" x="3687763" y="5133975"/>
          <p14:tracePt t="34359" x="3714750" y="5160963"/>
          <p14:tracePt t="34375" x="3759200" y="5160963"/>
          <p14:tracePt t="34391" x="3795713" y="5160963"/>
          <p14:tracePt t="34391" x="3822700" y="5153025"/>
          <p14:tracePt t="34410" x="3830638" y="5116513"/>
          <p14:tracePt t="34425" x="3867150" y="4991100"/>
          <p14:tracePt t="34442" x="3867150" y="4919663"/>
          <p14:tracePt t="34458" x="3867150" y="4867275"/>
          <p14:tracePt t="34476" x="3867150" y="4822825"/>
          <p14:tracePt t="34492" x="3857625" y="4776788"/>
          <p14:tracePt t="34509" x="3848100" y="4741863"/>
          <p14:tracePt t="34524" x="3822700" y="4679950"/>
          <p14:tracePt t="34541" x="3813175" y="4608513"/>
          <p14:tracePt t="34558" x="3776663" y="4518025"/>
          <p14:tracePt t="34575" x="3741738" y="4429125"/>
          <p14:tracePt t="34592" x="3705225" y="4322763"/>
          <p14:tracePt t="34608" x="3670300" y="4224338"/>
          <p14:tracePt t="34608" x="3652838" y="4179888"/>
          <p14:tracePt t="34626" x="3625850" y="4143375"/>
          <p14:tracePt t="34641" x="3616325" y="4089400"/>
          <p14:tracePt t="34659" x="3589338" y="4071938"/>
          <p14:tracePt t="34676" x="3581400" y="4054475"/>
          <p14:tracePt t="34693" x="3581400" y="4037013"/>
          <p14:tracePt t="34709" x="3571875" y="4027488"/>
          <p14:tracePt t="34726" x="3562350" y="4017963"/>
          <p14:tracePt t="34769" x="3562350" y="4010025"/>
          <p14:tracePt t="34778" x="3554413" y="4000500"/>
          <p14:tracePt t="34786" x="3544888" y="3990975"/>
          <p14:tracePt t="34794" x="3536950" y="3983038"/>
          <p14:tracePt t="34809" x="3517900" y="3973513"/>
          <p14:tracePt t="34825" x="3509963" y="3973513"/>
          <p14:tracePt t="34842" x="3490913" y="3973513"/>
          <p14:tracePt t="34859" x="3482975" y="3973513"/>
          <p14:tracePt t="34875" x="3455988" y="3973513"/>
          <p14:tracePt t="34892" x="3429000" y="3973513"/>
          <p14:tracePt t="34909" x="3394075" y="3983038"/>
          <p14:tracePt t="34926" x="3367088" y="3983038"/>
          <p14:tracePt t="34941" x="3322638" y="4017963"/>
          <p14:tracePt t="34959" x="3276600" y="4037013"/>
          <p14:tracePt t="34975" x="3224213" y="4054475"/>
          <p14:tracePt t="34992" x="3187700" y="4071938"/>
          <p14:tracePt t="35008" x="3152775" y="4081463"/>
          <p14:tracePt t="35008" x="3116263" y="4098925"/>
          <p14:tracePt t="35027" x="3089275" y="4108450"/>
          <p14:tracePt t="35041" x="3071813" y="4108450"/>
          <p14:tracePt t="35058" x="3054350" y="4108450"/>
          <p14:tracePt t="35076" x="3044825" y="4116388"/>
          <p14:tracePt t="35091" x="3027363" y="4116388"/>
          <p14:tracePt t="35109" x="3009900" y="4116388"/>
          <p14:tracePt t="35125" x="2990850" y="4116388"/>
          <p14:tracePt t="35142" x="2965450" y="4116388"/>
          <p14:tracePt t="35158" x="2946400" y="4116388"/>
          <p14:tracePt t="35175" x="2911475" y="4133850"/>
          <p14:tracePt t="35191" x="2894013" y="4133850"/>
          <p14:tracePt t="35208" x="2857500" y="4152900"/>
          <p14:tracePt t="35226" x="2840038" y="4160838"/>
          <p14:tracePt t="37250" x="2840038" y="4170363"/>
          <p14:tracePt t="37266" x="2874963" y="4197350"/>
          <p14:tracePt t="37273" x="2894013" y="4205288"/>
          <p14:tracePt t="37282" x="2901950" y="4205288"/>
          <p14:tracePt t="37285" x="2965450" y="4232275"/>
          <p14:tracePt t="37291" x="3054350" y="4268788"/>
          <p14:tracePt t="37308" x="3143250" y="4295775"/>
          <p14:tracePt t="37325" x="3268663" y="4340225"/>
          <p14:tracePt t="37341" x="3357563" y="4384675"/>
          <p14:tracePt t="37359" x="3429000" y="4411663"/>
          <p14:tracePt t="37375" x="3500438" y="4419600"/>
          <p14:tracePt t="37391" x="3554413" y="4446588"/>
          <p14:tracePt t="37391" x="3598863" y="4456113"/>
          <p14:tracePt t="37410" x="3652838" y="4483100"/>
          <p14:tracePt t="37425" x="3848100" y="4545013"/>
          <p14:tracePt t="37442" x="3973513" y="4589463"/>
          <p14:tracePt t="37458" x="4081463" y="4643438"/>
          <p14:tracePt t="37476" x="4170363" y="4679950"/>
          <p14:tracePt t="37491" x="4232275" y="4705350"/>
          <p14:tracePt t="37509" x="4286250" y="4732338"/>
          <p14:tracePt t="37524" x="4340225" y="4768850"/>
          <p14:tracePt t="37541" x="4375150" y="4795838"/>
          <p14:tracePt t="37558" x="4419600" y="4822825"/>
          <p14:tracePt t="37575" x="4473575" y="4857750"/>
          <p14:tracePt t="37592" x="4483100" y="4867275"/>
          <p14:tracePt t="37608" x="4500563" y="4875213"/>
          <p14:tracePt t="37626" x="4518025" y="4884738"/>
          <p14:tracePt t="37641" x="4527550" y="4884738"/>
          <p14:tracePt t="37659" x="4554538" y="4911725"/>
          <p14:tracePt t="37675" x="4572000" y="4919663"/>
          <p14:tracePt t="37691" x="4581525" y="4929188"/>
          <p14:tracePt t="37930" x="4581525" y="4902200"/>
          <p14:tracePt t="37938" x="4581525" y="4867275"/>
          <p14:tracePt t="37946" x="4581525" y="4830763"/>
          <p14:tracePt t="37952" x="4562475" y="4776788"/>
          <p14:tracePt t="37958" x="4554538" y="4732338"/>
          <p14:tracePt t="37975" x="4554538" y="4697413"/>
          <p14:tracePt t="37991" x="4554538" y="4652963"/>
          <p14:tracePt t="38009" x="4554538" y="4589463"/>
          <p14:tracePt t="38009" x="4554538" y="4562475"/>
          <p14:tracePt t="38026" x="4554538" y="4518025"/>
          <p14:tracePt t="38041" x="4554538" y="4456113"/>
          <p14:tracePt t="38058" x="4554538" y="4394200"/>
          <p14:tracePt t="38074" x="4554538" y="4303713"/>
          <p14:tracePt t="38091" x="4554538" y="4214813"/>
          <p14:tracePt t="38109" x="4554538" y="4098925"/>
          <p14:tracePt t="38124" x="4572000" y="3983038"/>
          <p14:tracePt t="38142" x="4625975" y="3884613"/>
          <p14:tracePt t="38158" x="4670425" y="3803650"/>
          <p14:tracePt t="38175" x="4697413" y="3751263"/>
          <p14:tracePt t="38191" x="4714875" y="3697288"/>
          <p14:tracePt t="38208" x="4741863" y="3652838"/>
          <p14:tracePt t="38208" x="4759325" y="3616325"/>
          <p14:tracePt t="38226" x="4776788" y="3589338"/>
          <p14:tracePt t="38241" x="4830763" y="3517900"/>
          <p14:tracePt t="38259" x="4875213" y="3455988"/>
          <p14:tracePt t="38275" x="4919663" y="3394075"/>
          <p14:tracePt t="38292" x="4938713" y="3357563"/>
          <p14:tracePt t="38308" x="4946650" y="3303588"/>
          <p14:tracePt t="38325" x="4973638" y="3259138"/>
          <p14:tracePt t="38341" x="4983163" y="3224213"/>
          <p14:tracePt t="38359" x="4991100" y="3187700"/>
          <p14:tracePt t="38375" x="5010150" y="3152775"/>
          <p14:tracePt t="38391" x="5018088" y="3116263"/>
          <p14:tracePt t="38391" x="5037138" y="3098800"/>
          <p14:tracePt t="38410" x="5037138" y="3089275"/>
          <p14:tracePt t="38424" x="5089525" y="3009900"/>
          <p14:tracePt t="38442" x="5116513" y="2955925"/>
          <p14:tracePt t="38458" x="5143500" y="2919413"/>
          <p14:tracePt t="38475" x="5170488" y="2884488"/>
          <p14:tracePt t="38492" x="5180013" y="2874963"/>
          <p14:tracePt t="38509" x="5187950" y="2857500"/>
          <p14:tracePt t="38525" x="5187950" y="2840038"/>
          <p14:tracePt t="38542" x="5187950" y="2830513"/>
          <p14:tracePt t="38558" x="5205413" y="2803525"/>
          <p14:tracePt t="38575" x="5214938" y="2795588"/>
          <p14:tracePt t="38592" x="5214938" y="2786063"/>
          <p14:tracePt t="38713" x="5224463" y="2776538"/>
          <p14:tracePt t="41625" x="5232400" y="2768600"/>
          <p14:tracePt t="41632" x="5241925" y="2768600"/>
          <p14:tracePt t="41641" x="5259388" y="2768600"/>
          <p14:tracePt t="41649" x="5330825" y="2768600"/>
          <p14:tracePt t="41658" x="5429250" y="2768600"/>
          <p14:tracePt t="41674" x="5545138" y="2768600"/>
          <p14:tracePt t="41690" x="5697538" y="2795588"/>
          <p14:tracePt t="41707" x="5813425" y="2803525"/>
          <p14:tracePt t="41723" x="5929313" y="2813050"/>
          <p14:tracePt t="41741" x="5973763" y="2822575"/>
          <p14:tracePt t="41757" x="5983288" y="2822575"/>
          <p14:tracePt t="41825" x="6000750" y="2822575"/>
          <p14:tracePt t="41833" x="6010275" y="2822575"/>
          <p14:tracePt t="41840" x="6027738" y="2822575"/>
          <p14:tracePt t="41847" x="6054725" y="2822575"/>
          <p14:tracePt t="41857" x="6089650" y="2822575"/>
          <p14:tracePt t="41873" x="6108700" y="2822575"/>
          <p14:tracePt t="41891" x="6126163" y="2822575"/>
          <p14:tracePt t="41907" x="6180138" y="2822575"/>
          <p14:tracePt t="41924" x="6232525" y="2822575"/>
          <p14:tracePt t="41940" x="6276975" y="2822575"/>
          <p14:tracePt t="41958" x="6303963" y="2822575"/>
          <p14:tracePt t="41973" x="6323013" y="2822575"/>
          <p14:tracePt t="42073" x="6330950" y="2822575"/>
          <p14:tracePt t="42113" x="6330950" y="2830513"/>
          <p14:tracePt t="42121" x="6340475" y="2830513"/>
          <p14:tracePt t="42129" x="6348413" y="2840038"/>
          <p14:tracePt t="42129" x="6348413" y="2847975"/>
          <p14:tracePt t="42153" x="6367463" y="2867025"/>
          <p14:tracePt t="42161" x="6367463" y="2884488"/>
          <p14:tracePt t="42169" x="6375400" y="2884488"/>
          <p14:tracePt t="42174" x="6384925" y="2901950"/>
          <p14:tracePt t="42190" x="6402388" y="2919413"/>
          <p14:tracePt t="42224" x="6411913" y="2928938"/>
          <p14:tracePt t="42241" x="6419850" y="2938463"/>
          <p14:tracePt t="42337" x="6429375" y="2938463"/>
          <p14:tracePt t="42345" x="6456363" y="2938463"/>
          <p14:tracePt t="42360" x="6465888" y="2938463"/>
          <p14:tracePt t="42360" x="6491288" y="2928938"/>
          <p14:tracePt t="42373" x="6500813" y="2928938"/>
          <p14:tracePt t="42705" x="6510338" y="2919413"/>
          <p14:tracePt t="42721" x="6510338" y="2911475"/>
          <p14:tracePt t="42737" x="6518275" y="2894013"/>
          <p14:tracePt t="42745" x="6537325" y="2874963"/>
          <p14:tracePt t="42752" x="6554788" y="2857500"/>
          <p14:tracePt t="42761" x="6572250" y="2830513"/>
          <p14:tracePt t="42773" x="6589713" y="2813050"/>
          <p14:tracePt t="42790" x="6608763" y="2786063"/>
          <p14:tracePt t="42808" x="6626225" y="2776538"/>
          <p14:tracePt t="42823" x="6634163" y="2759075"/>
          <p14:tracePt t="42953" x="6653213" y="2759075"/>
          <p14:tracePt t="42961" x="6653213" y="2751138"/>
          <p14:tracePt t="42969" x="6661150" y="2751138"/>
          <p14:tracePt t="42977" x="6661150" y="2741613"/>
          <p14:tracePt t="42985" x="6670675" y="2741613"/>
          <p14:tracePt t="42990" x="6688138" y="2724150"/>
          <p14:tracePt t="43007" x="6697663" y="2705100"/>
          <p14:tracePt t="43023" x="6724650" y="2679700"/>
          <p14:tracePt t="43041" x="6742113" y="2660650"/>
          <p14:tracePt t="43057" x="6759575" y="2652713"/>
          <p14:tracePt t="43074" x="6769100" y="2652713"/>
          <p14:tracePt t="43090" x="6786563" y="2633663"/>
          <p14:tracePt t="43108" x="6796088" y="2633663"/>
          <p14:tracePt t="43124" x="6804025" y="2625725"/>
          <p14:tracePt t="43169" x="6813550" y="2616200"/>
          <p14:tracePt t="43185" x="6823075" y="2608263"/>
          <p14:tracePt t="43192" x="6831013" y="2598738"/>
          <p14:tracePt t="43217" x="6840538" y="2589213"/>
          <p14:tracePt t="43225" x="6840538" y="2581275"/>
          <p14:tracePt t="43233" x="6858000" y="2581275"/>
          <p14:tracePt t="43241" x="6867525" y="2571750"/>
          <p14:tracePt t="43258" x="6875463" y="2554288"/>
          <p14:tracePt t="43273" x="6902450" y="2536825"/>
          <p14:tracePt t="43291" x="6929438" y="2536825"/>
          <p14:tracePt t="43307" x="6965950" y="2517775"/>
          <p14:tracePt t="43324" x="7000875" y="2490788"/>
          <p14:tracePt t="43340" x="7037388" y="2482850"/>
          <p14:tracePt t="43357" x="7062788" y="2473325"/>
          <p14:tracePt t="43374" x="7081838" y="2465388"/>
          <p14:tracePt t="43390" x="7089775" y="2465388"/>
          <p14:tracePt t="43408" x="7108825" y="2455863"/>
          <p14:tracePt t="43423" x="7116763" y="2455863"/>
          <p14:tracePt t="43465" x="7126288" y="2446338"/>
          <p14:tracePt t="43481" x="7143750" y="2446338"/>
          <p14:tracePt t="43489" x="7153275" y="2446338"/>
          <p14:tracePt t="43497" x="7188200" y="2438400"/>
          <p14:tracePt t="43508" x="7215188" y="2438400"/>
          <p14:tracePt t="43523" x="7232650" y="2438400"/>
          <p14:tracePt t="43540" x="7242175" y="2438400"/>
          <p14:tracePt t="45185" x="7232650" y="2438400"/>
          <p14:tracePt t="45201" x="7224713" y="2438400"/>
          <p14:tracePt t="45225" x="7215188" y="2438400"/>
          <p14:tracePt t="45241" x="7205663" y="2438400"/>
          <p14:tracePt t="45247" x="7197725" y="2438400"/>
          <p14:tracePt t="45257" x="7180263" y="2438400"/>
          <p14:tracePt t="45273" x="7161213" y="2446338"/>
          <p14:tracePt t="45291" x="7108825" y="2455863"/>
          <p14:tracePt t="45306" x="7099300" y="2465388"/>
          <p14:tracePt t="45323" x="7045325" y="2473325"/>
          <p14:tracePt t="45340" x="6991350" y="2490788"/>
          <p14:tracePt t="45356" x="6929438" y="2509838"/>
          <p14:tracePt t="45374" x="6848475" y="2536825"/>
          <p14:tracePt t="45390" x="6759575" y="2581275"/>
          <p14:tracePt t="45407" x="6661150" y="2608263"/>
          <p14:tracePt t="45423" x="6527800" y="2652713"/>
          <p14:tracePt t="45441" x="6438900" y="2697163"/>
          <p14:tracePt t="45456" x="6330950" y="2741613"/>
          <p14:tracePt t="45474" x="6215063" y="2786063"/>
          <p14:tracePt t="45490" x="6116638" y="2822575"/>
          <p14:tracePt t="45507" x="6000750" y="2867025"/>
          <p14:tracePt t="45523" x="5902325" y="2901950"/>
          <p14:tracePt t="45540" x="5803900" y="2938463"/>
          <p14:tracePt t="45557" x="5732463" y="2965450"/>
          <p14:tracePt t="45573" x="5661025" y="2973388"/>
          <p14:tracePt t="45591" x="5626100" y="2990850"/>
          <p14:tracePt t="45606" x="5554663" y="3009900"/>
          <p14:tracePt t="45624" x="5527675" y="3027363"/>
          <p14:tracePt t="45640" x="5465763" y="3054350"/>
          <p14:tracePt t="45657" x="5429250" y="3062288"/>
          <p14:tracePt t="45674" x="5411788" y="3071813"/>
          <p14:tracePt t="45690" x="5394325" y="3089275"/>
          <p14:tracePt t="45707" x="5367338" y="3089275"/>
          <p14:tracePt t="45723" x="5348288" y="3108325"/>
          <p14:tracePt t="45761" x="5340350" y="3108325"/>
          <p14:tracePt t="45766" x="5340350" y="3116263"/>
          <p14:tracePt t="46097" x="5340350" y="3108325"/>
          <p14:tracePt t="46112" x="5348288" y="3089275"/>
          <p14:tracePt t="46129" x="5367338" y="3081338"/>
          <p14:tracePt t="46129" x="5367338" y="3071813"/>
          <p14:tracePt t="46145" x="5375275" y="3062288"/>
          <p14:tracePt t="46153" x="5375275" y="3054350"/>
          <p14:tracePt t="46161" x="5394325" y="3044825"/>
          <p14:tracePt t="46173" x="5402263" y="3027363"/>
          <p14:tracePt t="46191" x="5411788" y="3017838"/>
          <p14:tracePt t="46206" x="5429250" y="3009900"/>
          <p14:tracePt t="46224" x="5446713" y="2990850"/>
          <p14:tracePt t="46240" x="5465763" y="2965450"/>
          <p14:tracePt t="46257" x="5483225" y="2946400"/>
          <p14:tracePt t="46273" x="5491163" y="2938463"/>
          <p14:tracePt t="46291" x="5510213" y="2911475"/>
          <p14:tracePt t="46306" x="5518150" y="2894013"/>
          <p14:tracePt t="46324" x="5527675" y="2884488"/>
          <p14:tracePt t="46341" x="5537200" y="2857500"/>
          <p14:tracePt t="46356" x="5537200" y="2830513"/>
          <p14:tracePt t="46374" x="5545138" y="2822575"/>
          <p14:tracePt t="46408" x="5545138" y="2813050"/>
          <p14:tracePt t="46409" x="5545138" y="2803525"/>
          <p14:tracePt t="46423" x="5545138" y="2795588"/>
          <p14:tracePt t="46423" x="5545138" y="2786063"/>
          <p14:tracePt t="46441" x="5545138" y="2776538"/>
          <p14:tracePt t="46456" x="5545138" y="2751138"/>
          <p14:tracePt t="46474" x="5545138" y="2741613"/>
          <p14:tracePt t="46490" x="5545138" y="2724150"/>
          <p14:tracePt t="46507" x="5545138" y="2705100"/>
          <p14:tracePt t="46524" x="5545138" y="2670175"/>
          <p14:tracePt t="46540" x="5545138" y="2652713"/>
          <p14:tracePt t="46556" x="5545138" y="2633663"/>
          <p14:tracePt t="46574" x="5545138" y="2598738"/>
          <p14:tracePt t="46591" x="5545138" y="2581275"/>
          <p14:tracePt t="46606" x="5537200" y="2554288"/>
          <p14:tracePt t="46624" x="5537200" y="2544763"/>
          <p14:tracePt t="46640" x="5537200" y="2527300"/>
          <p14:tracePt t="46657" x="5537200" y="2509838"/>
          <p14:tracePt t="46673" x="5537200" y="2500313"/>
          <p14:tracePt t="46690" x="5527675" y="2482850"/>
          <p14:tracePt t="46729" x="5527675" y="2473325"/>
          <p14:tracePt t="46745" x="5518150" y="2455863"/>
          <p14:tracePt t="46752" x="5510213" y="2446338"/>
          <p14:tracePt t="46761" x="5510213" y="2438400"/>
          <p14:tracePt t="46774" x="5500688" y="2428875"/>
          <p14:tracePt t="46790" x="5500688" y="2419350"/>
          <p14:tracePt t="46806" x="5491163" y="2411413"/>
          <p14:tracePt t="46872" x="5483225" y="2401888"/>
          <p14:tracePt t="46913" x="5465763" y="2384425"/>
          <p14:tracePt t="46929" x="5456238" y="2384425"/>
          <p14:tracePt t="46945" x="5446713" y="2374900"/>
          <p14:tracePt t="46951" x="5438775" y="2374900"/>
          <p14:tracePt t="46956" x="5419725" y="2357438"/>
          <p14:tracePt t="46973" x="5402263" y="2347913"/>
          <p14:tracePt t="46991" x="5384800" y="2339975"/>
          <p14:tracePt t="47007" x="5367338" y="2322513"/>
          <p14:tracePt t="47040" x="5357813" y="2312988"/>
          <p14:tracePt t="47041" x="5348288" y="2312988"/>
          <p14:tracePt t="47056" x="5340350" y="2312988"/>
          <p14:tracePt t="47074" x="5330825" y="2303463"/>
          <p14:tracePt t="47091" x="5330825" y="2295525"/>
          <p14:tracePt t="47107" x="5322888" y="2286000"/>
          <p14:tracePt t="47124" x="5303838" y="2276475"/>
          <p14:tracePt t="47140" x="5295900" y="2268538"/>
          <p14:tracePt t="47156" x="5286375" y="2268538"/>
          <p14:tracePt t="47248" x="5268913" y="2268538"/>
          <p14:tracePt t="47281" x="5259388" y="2268538"/>
          <p14:tracePt t="47289" x="5241925" y="2268538"/>
          <p14:tracePt t="47305" x="5232400" y="2268538"/>
          <p14:tracePt t="47329" x="5214938" y="2268538"/>
          <p14:tracePt t="47385" x="5205413" y="2268538"/>
          <p14:tracePt t="47408" x="5197475" y="2268538"/>
          <p14:tracePt t="47424" x="5187950" y="2276475"/>
          <p14:tracePt t="47424" x="5180013" y="2286000"/>
          <p14:tracePt t="47457" x="5180013" y="2303463"/>
          <p14:tracePt t="47472" x="5180013" y="2312988"/>
          <p14:tracePt t="48233" x="5170488" y="2322513"/>
          <p14:tracePt t="48241" x="5153025" y="2347913"/>
          <p14:tracePt t="48247" x="5153025" y="2401888"/>
          <p14:tracePt t="48256" x="5143500" y="2438400"/>
          <p14:tracePt t="48273" x="5133975" y="2465388"/>
          <p14:tracePt t="48291" x="5133975" y="2482850"/>
          <p14:tracePt t="48306" x="5133975" y="2490788"/>
          <p14:tracePt t="48353" x="5133975" y="2500313"/>
          <p14:tracePt t="48401" x="5133975" y="2509838"/>
          <p14:tracePt t="48481" x="5133975" y="2517775"/>
          <p14:tracePt t="49305" x="5133975" y="2509838"/>
          <p14:tracePt t="49312" x="5143500" y="2509838"/>
          <p14:tracePt t="49329" x="5153025" y="2500313"/>
          <p14:tracePt t="49340" x="5160963" y="2500313"/>
          <p14:tracePt t="49345" x="5197475" y="2490788"/>
          <p14:tracePt t="49356" x="5232400" y="2490788"/>
          <p14:tracePt t="49374" x="5268913" y="2490788"/>
          <p14:tracePt t="49390" x="5303838" y="2490788"/>
          <p14:tracePt t="49408" x="5357813" y="2490788"/>
          <p14:tracePt t="49423" x="5402263" y="2490788"/>
          <p14:tracePt t="49423" x="5429250" y="2490788"/>
          <p14:tracePt t="49441" x="5465763" y="2490788"/>
          <p14:tracePt t="49457" x="5500688" y="2490788"/>
          <p14:tracePt t="49474" x="5518150" y="2490788"/>
          <p14:tracePt t="49490" x="5554663" y="2473325"/>
          <p14:tracePt t="49507" x="5572125" y="2465388"/>
          <p14:tracePt t="49524" x="5589588" y="2446338"/>
          <p14:tracePt t="49540" x="5589588" y="2438400"/>
          <p14:tracePt t="49556" x="5616575" y="2411413"/>
          <p14:tracePt t="49574" x="5616575" y="2401888"/>
          <p14:tracePt t="49590" x="5616575" y="2393950"/>
          <p14:tracePt t="49606" x="5626100" y="2374900"/>
          <p14:tracePt t="49624" x="5634038" y="2357438"/>
          <p14:tracePt t="49640" x="5634038" y="2347913"/>
          <p14:tracePt t="50417" x="5634038" y="2366963"/>
          <p14:tracePt t="50425" x="5634038" y="2384425"/>
          <p14:tracePt t="50425" x="5634038" y="2401888"/>
          <p14:tracePt t="50441" x="5634038" y="2411413"/>
          <p14:tracePt t="50441" x="5634038" y="2455863"/>
          <p14:tracePt t="50456" x="5643563" y="2500313"/>
          <p14:tracePt t="50474" x="5643563" y="2554288"/>
          <p14:tracePt t="50490" x="5643563" y="2608263"/>
          <p14:tracePt t="50507" x="5643563" y="2679700"/>
          <p14:tracePt t="50523" x="5643563" y="2751138"/>
          <p14:tracePt t="50540" x="5643563" y="2840038"/>
          <p14:tracePt t="50556" x="5626100" y="2955925"/>
          <p14:tracePt t="50573" x="5581650" y="3089275"/>
          <p14:tracePt t="50591" x="5554663" y="3224213"/>
          <p14:tracePt t="50606" x="5537200" y="3348038"/>
          <p14:tracePt t="50624" x="5537200" y="3455988"/>
          <p14:tracePt t="50640" x="5537200" y="3571875"/>
          <p14:tracePt t="50657" x="5537200" y="3643313"/>
          <p14:tracePt t="50673" x="5537200" y="3732213"/>
          <p14:tracePt t="50690" x="5537200" y="3848100"/>
          <p14:tracePt t="50706" x="5500688" y="3973513"/>
          <p14:tracePt t="50723" x="5465763" y="4108450"/>
          <p14:tracePt t="50741" x="5438775" y="4197350"/>
          <p14:tracePt t="50756" x="5402263" y="4313238"/>
          <p14:tracePt t="50774" x="5394325" y="4411663"/>
          <p14:tracePt t="50789" x="5375275" y="4500563"/>
          <p14:tracePt t="50807" x="5367338" y="4562475"/>
          <p14:tracePt t="50823" x="5357813" y="4625975"/>
          <p14:tracePt t="50823" x="5357813" y="4652963"/>
          <p14:tracePt t="50841" x="5348288" y="4705350"/>
          <p14:tracePt t="50856" x="5340350" y="4741863"/>
          <p14:tracePt t="50873" x="5330825" y="4768850"/>
          <p14:tracePt t="50890" x="5330825" y="4776788"/>
          <p14:tracePt t="50906" x="5330825" y="4786313"/>
          <p14:tracePt t="50924" x="5330825" y="4813300"/>
          <p14:tracePt t="50939" x="5313363" y="4840288"/>
          <p14:tracePt t="50957" x="5303838" y="4884738"/>
          <p14:tracePt t="50973" x="5276850" y="4919663"/>
          <p14:tracePt t="50990" x="5259388" y="4973638"/>
          <p14:tracePt t="51006" x="5232400" y="5010150"/>
          <p14:tracePt t="51023" x="5214938" y="5037138"/>
          <p14:tracePt t="51041" x="5205413" y="5062538"/>
          <p14:tracePt t="51056" x="5197475" y="5072063"/>
          <p14:tracePt t="51097" x="5197475" y="5081588"/>
          <p14:tracePt t="51273" x="5187950" y="5089525"/>
          <p14:tracePt t="51465" x="5187950" y="5099050"/>
          <p14:tracePt t="51473" x="5170488" y="5099050"/>
          <p14:tracePt t="51481" x="5153025" y="5089525"/>
          <p14:tracePt t="51488" x="5126038" y="5081588"/>
          <p14:tracePt t="51497" x="5062538" y="5081588"/>
          <p14:tracePt t="51507" x="5010150" y="5072063"/>
          <p14:tracePt t="51523" x="4956175" y="5062538"/>
          <p14:tracePt t="51539" x="4929188" y="5062538"/>
          <p14:tracePt t="51556" x="4919663" y="5054600"/>
          <p14:tracePt t="51573" x="4911725" y="5054600"/>
          <p14:tracePt t="51590" x="4894263" y="5054600"/>
          <p14:tracePt t="51606" x="4884738" y="5054600"/>
          <p14:tracePt t="51624" x="4867275" y="5037138"/>
          <p14:tracePt t="51640" x="4822825" y="5018088"/>
          <p14:tracePt t="51657" x="4795838" y="5010150"/>
          <p14:tracePt t="51673" x="4768850" y="5000625"/>
          <p14:tracePt t="51689" x="4732338" y="4991100"/>
          <p14:tracePt t="51706" x="4724400" y="4991100"/>
          <p14:tracePt t="51723" x="4705350" y="4983163"/>
          <p14:tracePt t="52033" x="4697413" y="4983163"/>
          <p14:tracePt t="52045" x="4687888" y="4983163"/>
          <p14:tracePt t="52049" x="4670425" y="4983163"/>
          <p14:tracePt t="52297" x="4660900" y="4973638"/>
          <p14:tracePt t="52497" x="4660900" y="4956175"/>
          <p14:tracePt t="53233" x="4670425" y="4956175"/>
          <p14:tracePt t="53353" x="4679950" y="4956175"/>
          <p14:tracePt t="53358" x="4679950" y="4946650"/>
          <p14:tracePt t="53401" x="4687888" y="4946650"/>
          <p14:tracePt t="53449" x="4697413" y="4946650"/>
          <p14:tracePt t="53529" x="4705350" y="4946650"/>
          <p14:tracePt t="53752" x="4724400" y="4938713"/>
          <p14:tracePt t="54169" x="4732338" y="4938713"/>
          <p14:tracePt t="54473" x="4741863" y="4929188"/>
          <p14:tracePt t="54857" x="4751388" y="4919663"/>
          <p14:tracePt t="56840" x="4768850" y="4919663"/>
          <p14:tracePt t="56849" x="4795838" y="4919663"/>
          <p14:tracePt t="56856" x="4813300" y="4919663"/>
          <p14:tracePt t="56865" x="4867275" y="4919663"/>
          <p14:tracePt t="56873" x="4929188" y="4929188"/>
          <p14:tracePt t="56890" x="4983163" y="4929188"/>
          <p14:tracePt t="56907" x="5018088" y="4929188"/>
          <p14:tracePt t="56924" x="5054600" y="4938713"/>
          <p14:tracePt t="56940" x="5099050" y="4938713"/>
          <p14:tracePt t="56957" x="5108575" y="4938713"/>
          <p14:tracePt t="56973" x="5153025" y="4938713"/>
          <p14:tracePt t="56990" x="5197475" y="4956175"/>
          <p14:tracePt t="57006" x="5232400" y="4956175"/>
          <p14:tracePt t="57023" x="5286375" y="4965700"/>
          <p14:tracePt t="57040" x="5330825" y="4973638"/>
          <p14:tracePt t="57056" x="5402263" y="4991100"/>
          <p14:tracePt t="57074" x="5456238" y="4991100"/>
          <p14:tracePt t="57089" x="5491163" y="5000625"/>
          <p14:tracePt t="57107" x="5572125" y="5010150"/>
          <p14:tracePt t="57123" x="5616575" y="5027613"/>
          <p14:tracePt t="57140" x="5697538" y="5037138"/>
          <p14:tracePt t="57156" x="5795963" y="5062538"/>
          <p14:tracePt t="57174" x="5884863" y="5081588"/>
          <p14:tracePt t="57189" x="5938838" y="5089525"/>
          <p14:tracePt t="57206" x="6000750" y="5108575"/>
          <p14:tracePt t="57224" x="6037263" y="5116513"/>
          <p14:tracePt t="57240" x="6089650" y="5126038"/>
          <p14:tracePt t="57257" x="6116638" y="5126038"/>
          <p14:tracePt t="57297" x="6126163" y="5126038"/>
          <p14:tracePt t="57321" x="6134100" y="5133975"/>
          <p14:tracePt t="57322" x="6143625" y="5153025"/>
          <p14:tracePt t="57345" x="6161088" y="5153025"/>
          <p14:tracePt t="57353" x="6180138" y="5153025"/>
          <p14:tracePt t="57356" x="6197600" y="5153025"/>
          <p14:tracePt t="57373" x="6215063" y="5160963"/>
          <p14:tracePt t="57617" x="6215063" y="5170488"/>
          <p14:tracePt t="57632" x="6215063" y="5180013"/>
          <p14:tracePt t="57681" x="6205538" y="5197475"/>
          <p14:tracePt t="57705" x="6197600" y="5197475"/>
          <p14:tracePt t="57712" x="6197600" y="5205413"/>
          <p14:tracePt t="57721" x="6197600" y="5214938"/>
          <p14:tracePt t="57728" x="6188075" y="5232400"/>
          <p14:tracePt t="57740" x="6188075" y="5251450"/>
          <p14:tracePt t="57756" x="6188075" y="5259388"/>
          <p14:tracePt t="57774" x="6188075" y="5268913"/>
          <p14:tracePt t="57789" x="6188075" y="5286375"/>
          <p14:tracePt t="57807" x="6188075" y="5303838"/>
          <p14:tracePt t="57823" x="6188075" y="5313363"/>
          <p14:tracePt t="57823" x="6188075" y="5322888"/>
          <p14:tracePt t="57841" x="6188075" y="5330825"/>
          <p14:tracePt t="57857" x="6188075" y="5348288"/>
          <p14:tracePt t="57872" x="6197600" y="5367338"/>
          <p14:tracePt t="57889" x="6205538" y="5384800"/>
          <p14:tracePt t="57907" x="6224588" y="5419725"/>
          <p14:tracePt t="57923" x="6251575" y="5446713"/>
          <p14:tracePt t="57939" x="6276975" y="5473700"/>
          <p14:tracePt t="57957" x="6313488" y="5518150"/>
          <p14:tracePt t="57973" x="6340475" y="5554663"/>
          <p14:tracePt t="57990" x="6375400" y="5572125"/>
          <p14:tracePt t="58006" x="6411913" y="5599113"/>
          <p14:tracePt t="58023" x="6438900" y="5626100"/>
          <p14:tracePt t="58040" x="6483350" y="5634038"/>
          <p14:tracePt t="58056" x="6518275" y="5643563"/>
          <p14:tracePt t="58073" x="6537325" y="5653088"/>
          <p14:tracePt t="58089" x="6572250" y="5661025"/>
          <p14:tracePt t="58107" x="6616700" y="5670550"/>
          <p14:tracePt t="58122" x="6653213" y="5688013"/>
          <p14:tracePt t="58140" x="6715125" y="5715000"/>
          <p14:tracePt t="58156" x="6769100" y="5732463"/>
          <p14:tracePt t="58173" x="6813550" y="5732463"/>
          <p14:tracePt t="58189" x="6867525" y="5751513"/>
          <p14:tracePt t="58206" x="6919913" y="5768975"/>
          <p14:tracePt t="58223" x="7000875" y="5776913"/>
          <p14:tracePt t="58239" x="7062788" y="5795963"/>
          <p14:tracePt t="58239" x="7089775" y="5795963"/>
          <p14:tracePt t="58257" x="7134225" y="5795963"/>
          <p14:tracePt t="58272" x="7153275" y="5795963"/>
          <p14:tracePt t="58290" x="7161213" y="5795963"/>
          <p14:tracePt t="58329" x="7170738" y="5795963"/>
          <p14:tracePt t="58339" x="7180263" y="5786438"/>
          <p14:tracePt t="58356" x="7188200" y="5786438"/>
          <p14:tracePt t="58377" x="7205663" y="5786438"/>
          <p14:tracePt t="58389" x="7215188" y="5776913"/>
          <p14:tracePt t="58406" x="7224713" y="5768975"/>
          <p14:tracePt t="58407" x="7242175" y="5759450"/>
          <p14:tracePt t="58422" x="7269163" y="5741988"/>
          <p14:tracePt t="58440" x="7277100" y="5732463"/>
          <p14:tracePt t="58457" x="7296150" y="5715000"/>
          <p14:tracePt t="58473" x="7296150" y="5705475"/>
          <p14:tracePt t="58489" x="7304088" y="5688013"/>
          <p14:tracePt t="58507" x="7323138" y="5643563"/>
          <p14:tracePt t="58523" x="7331075" y="5608638"/>
          <p14:tracePt t="58539" x="7340600" y="5581650"/>
          <p14:tracePt t="58556" x="7340600" y="5562600"/>
          <p14:tracePt t="58572" x="7348538" y="5537200"/>
          <p14:tracePt t="58590" x="7348538" y="5518150"/>
          <p14:tracePt t="58606" x="7348538" y="5483225"/>
          <p14:tracePt t="58623" x="7348538" y="5456238"/>
          <p14:tracePt t="58639" x="7348538" y="5402263"/>
          <p14:tracePt t="58657" x="7331075" y="5357813"/>
          <p14:tracePt t="58672" x="7286625" y="5295900"/>
          <p14:tracePt t="58689" x="7269163" y="5251450"/>
          <p14:tracePt t="58707" x="7232650" y="5205413"/>
          <p14:tracePt t="58722" x="7188200" y="5160963"/>
          <p14:tracePt t="58740" x="7161213" y="5133975"/>
          <p14:tracePt t="58756" x="7134225" y="5108575"/>
          <p14:tracePt t="58773" x="7089775" y="5062538"/>
          <p14:tracePt t="58789" x="7054850" y="5054600"/>
          <p14:tracePt t="58807" x="7027863" y="5037138"/>
          <p14:tracePt t="58822" x="7000875" y="5037138"/>
          <p14:tracePt t="58822" x="6991350" y="5037138"/>
          <p14:tracePt t="58841" x="6965950" y="5027613"/>
          <p14:tracePt t="58856" x="6875463" y="5000625"/>
          <p14:tracePt t="58872" x="6804025" y="4983163"/>
          <p14:tracePt t="58890" x="6732588" y="4956175"/>
          <p14:tracePt t="58907" x="6680200" y="4956175"/>
          <p14:tracePt t="58923" x="6643688" y="4956175"/>
          <p14:tracePt t="58939" x="6608763" y="4956175"/>
          <p14:tracePt t="58957" x="6589713" y="4956175"/>
          <p14:tracePt t="58972" x="6554788" y="4956175"/>
          <p14:tracePt t="58990" x="6527800" y="4956175"/>
          <p14:tracePt t="59006" x="6510338" y="4973638"/>
          <p14:tracePt t="59022" x="6483350" y="5000625"/>
          <p14:tracePt t="59040" x="6456363" y="5037138"/>
          <p14:tracePt t="59056" x="6438900" y="5062538"/>
          <p14:tracePt t="59073" x="6419850" y="5099050"/>
          <p14:tracePt t="59090" x="6411913" y="5108575"/>
          <p14:tracePt t="59107" x="6411913" y="5116513"/>
          <p14:tracePt t="59145" x="6411913" y="5126038"/>
          <p14:tracePt t="62681" x="6402388" y="5126038"/>
          <p14:tracePt t="62689" x="6394450" y="5126038"/>
          <p14:tracePt t="62696" x="6357938" y="5143500"/>
          <p14:tracePt t="62706" x="6323013" y="5153025"/>
          <p14:tracePt t="62722" x="6269038" y="5153025"/>
          <p14:tracePt t="62740" x="6224588" y="5153025"/>
          <p14:tracePt t="62756" x="6170613" y="5153025"/>
          <p14:tracePt t="62773" x="6126163" y="5153025"/>
          <p14:tracePt t="62789" x="6062663" y="5153025"/>
          <p14:tracePt t="62807" x="6010275" y="5153025"/>
          <p14:tracePt t="62822" x="5965825" y="5153025"/>
          <p14:tracePt t="62839" x="5919788" y="5153025"/>
          <p14:tracePt t="62856" x="5857875" y="5153025"/>
          <p14:tracePt t="62872" x="5803900" y="5153025"/>
          <p14:tracePt t="62890" x="5776913" y="5153025"/>
          <p14:tracePt t="63246" x="5768975" y="5153025"/>
          <p14:tracePt t="63256" x="5759450" y="5153025"/>
          <p14:tracePt t="63265" x="5751513" y="5143500"/>
          <p14:tracePt t="63273" x="5724525" y="5143500"/>
          <p14:tracePt t="63281" x="5661025" y="5133975"/>
          <p14:tracePt t="63290" x="5599113" y="5116513"/>
          <p14:tracePt t="63306" x="5527675" y="5116513"/>
          <p14:tracePt t="63323" x="5446713" y="5108575"/>
          <p14:tracePt t="63339" x="5375275" y="5099050"/>
          <p14:tracePt t="63356" x="5295900" y="5081588"/>
          <p14:tracePt t="63373" x="5232400" y="5081588"/>
          <p14:tracePt t="63389" x="5170488" y="5081588"/>
          <p14:tracePt t="63407" x="5133975" y="5081588"/>
          <p14:tracePt t="63423" x="5099050" y="5081588"/>
          <p14:tracePt t="63440" x="5072063" y="5081588"/>
          <p14:tracePt t="63456" x="5027613" y="5081588"/>
          <p14:tracePt t="63473" x="5000625" y="5081588"/>
          <p14:tracePt t="63489" x="4973638" y="5081588"/>
          <p14:tracePt t="63506" x="4938713" y="5081588"/>
          <p14:tracePt t="63522" x="4911725" y="5089525"/>
          <p14:tracePt t="63539" x="4884738" y="5089525"/>
          <p14:tracePt t="63556" x="4875213" y="5099050"/>
          <p14:tracePt t="63572" x="4848225" y="5108575"/>
          <p14:tracePt t="63590" x="4848225" y="5116513"/>
          <p14:tracePt t="63606" x="4830763" y="5116513"/>
          <p14:tracePt t="63623" x="4830763" y="5126038"/>
          <p14:tracePt t="63639" x="4830763" y="5133975"/>
          <p14:tracePt t="63639" x="4830763" y="5143500"/>
          <p14:tracePt t="63657" x="4830763" y="5153025"/>
          <p14:tracePt t="63673" x="4830763" y="5180013"/>
          <p14:tracePt t="63689" x="4830763" y="5197475"/>
          <p14:tracePt t="63706" x="4830763" y="5232400"/>
          <p14:tracePt t="63722" x="4857750" y="5303838"/>
          <p14:tracePt t="63740" x="4884738" y="5357813"/>
          <p14:tracePt t="63756" x="4911725" y="5411788"/>
          <p14:tracePt t="63773" x="4946650" y="5465763"/>
          <p14:tracePt t="63789" x="4973638" y="5527675"/>
          <p14:tracePt t="63807" x="5000625" y="5572125"/>
          <p14:tracePt t="63822" x="5045075" y="5626100"/>
          <p14:tracePt t="63839" x="5081588" y="5670550"/>
          <p14:tracePt t="63857" x="5170488" y="5751513"/>
          <p14:tracePt t="63872" x="5232400" y="5803900"/>
          <p14:tracePt t="63890" x="5303838" y="5848350"/>
          <p14:tracePt t="63906" x="5384800" y="5902325"/>
          <p14:tracePt t="63923" x="5510213" y="5956300"/>
          <p14:tracePt t="63939" x="5653088" y="6000750"/>
          <p14:tracePt t="63957" x="5803900" y="6045200"/>
          <p14:tracePt t="63972" x="5884863" y="6062663"/>
          <p14:tracePt t="63990" x="5965825" y="6062663"/>
          <p14:tracePt t="64005" x="6010275" y="6062663"/>
          <p14:tracePt t="64022" x="6045200" y="6018213"/>
          <p14:tracePt t="64040" x="6081713" y="5919788"/>
          <p14:tracePt t="64056" x="6116638" y="5803900"/>
          <p14:tracePt t="64073" x="6126163" y="5759450"/>
          <p14:tracePt t="64089" x="6134100" y="5732463"/>
          <p14:tracePt t="64107" x="6134100" y="5688013"/>
          <p14:tracePt t="64123" x="6134100" y="5634038"/>
          <p14:tracePt t="64140" x="6134100" y="5572125"/>
          <p14:tracePt t="64156" x="6126163" y="5510213"/>
          <p14:tracePt t="64172" x="6081713" y="5465763"/>
          <p14:tracePt t="64190" x="6037263" y="5384800"/>
          <p14:tracePt t="64205" x="6000750" y="5348288"/>
          <p14:tracePt t="64223" x="5956300" y="5303838"/>
          <p14:tracePt t="64239" x="5919788" y="5276850"/>
          <p14:tracePt t="64239" x="5911850" y="5259388"/>
          <p14:tracePt t="64257" x="5884863" y="5241925"/>
          <p14:tracePt t="64272" x="5867400" y="5232400"/>
          <p14:tracePt t="64290" x="5848350" y="5224463"/>
          <p14:tracePt t="64306" x="5822950" y="5197475"/>
          <p14:tracePt t="64323" x="5803900" y="5187950"/>
          <p14:tracePt t="64339" x="5776913" y="5170488"/>
          <p14:tracePt t="64356" x="5759450" y="5170488"/>
          <p14:tracePt t="64372" x="5741988" y="5160963"/>
          <p14:tracePt t="65265" x="5759450" y="5170488"/>
          <p14:tracePt t="65273" x="5776913" y="5180013"/>
          <p14:tracePt t="65281" x="5840413" y="5214938"/>
          <p14:tracePt t="65289" x="5894388" y="5251450"/>
          <p14:tracePt t="65306" x="5983288" y="5295900"/>
          <p14:tracePt t="65323" x="6072188" y="5348288"/>
          <p14:tracePt t="65339" x="6188075" y="5411788"/>
          <p14:tracePt t="65355" x="6323013" y="5465763"/>
          <p14:tracePt t="65372" x="6446838" y="5518150"/>
          <p14:tracePt t="65389" x="6554788" y="5527675"/>
          <p14:tracePt t="65407" x="6661150" y="5554663"/>
          <p14:tracePt t="65422" x="6769100" y="5572125"/>
          <p14:tracePt t="65440" x="6894513" y="5589588"/>
          <p14:tracePt t="65455" x="7099300" y="5616575"/>
          <p14:tracePt t="65473" x="7215188" y="5616575"/>
          <p14:tracePt t="65489" x="7348538" y="5616575"/>
          <p14:tracePt t="65505" x="7419975" y="5616575"/>
          <p14:tracePt t="65522" x="7518400" y="5599113"/>
          <p14:tracePt t="65539" x="7572375" y="5554663"/>
          <p14:tracePt t="65555" x="7653338" y="5510213"/>
          <p14:tracePt t="65572" x="7715250" y="5446713"/>
          <p14:tracePt t="65590" x="7786688" y="5340350"/>
          <p14:tracePt t="65605" x="7867650" y="5224463"/>
          <p14:tracePt t="65623" x="7929563" y="5143500"/>
          <p14:tracePt t="65639" x="7983538" y="5081588"/>
          <p14:tracePt t="65639" x="8001000" y="5062538"/>
          <p14:tracePt t="65656" x="8045450" y="5018088"/>
          <p14:tracePt t="65672" x="8081963" y="5010150"/>
          <p14:tracePt t="65689" x="8126413" y="4973638"/>
          <p14:tracePt t="65706" x="8188325" y="4956175"/>
          <p14:tracePt t="65722" x="8277225" y="4946650"/>
          <p14:tracePt t="65740" x="8367713" y="4938713"/>
          <p14:tracePt t="65755" x="8474075" y="4938713"/>
          <p14:tracePt t="65773" x="8589963" y="4938713"/>
          <p14:tracePt t="65789" x="8715375" y="4938713"/>
          <p14:tracePt t="65806" x="8823325" y="4938713"/>
          <p14:tracePt t="65822" x="8939213" y="4938713"/>
          <p14:tracePt t="65839" x="9028113" y="4938713"/>
          <p14:tracePt t="65856" x="9082088" y="4938713"/>
          <p14:tracePt t="65961" x="9090025" y="4938713"/>
          <p14:tracePt t="6612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436910"/>
          </a:xfrm>
        </p:spPr>
        <p:txBody>
          <a:bodyPr>
            <a:noAutofit/>
          </a:bodyPr>
          <a:lstStyle/>
          <a:p>
            <a:r>
              <a:rPr lang="ru-RU" sz="2000" dirty="0"/>
              <a:t>По каким признакам можно сравнивать предметы?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3" y="796062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 ДЛИНЕ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placepic.ru/wp-content/uploads/2021/07/4-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9" r="40816" b="19721"/>
          <a:stretch/>
        </p:blipFill>
        <p:spPr bwMode="auto">
          <a:xfrm>
            <a:off x="467542" y="1412776"/>
            <a:ext cx="2304257" cy="171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lacepic.ru/wp-content/uploads/2021/07/4-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1" t="21250" b="20722"/>
          <a:stretch/>
        </p:blipFill>
        <p:spPr bwMode="auto">
          <a:xfrm>
            <a:off x="2987824" y="1412774"/>
            <a:ext cx="1565878" cy="17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ds05.infourok.ru/uploads/ex/0810/0003ec27-7a7bd067/img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b="43371"/>
          <a:stretch/>
        </p:blipFill>
        <p:spPr bwMode="auto">
          <a:xfrm>
            <a:off x="4717884" y="620688"/>
            <a:ext cx="3936437" cy="12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ds05.infourok.ru/uploads/ex/0810/0003ec27-7a7bd067/img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60498" r="12939" b="3691"/>
          <a:stretch/>
        </p:blipFill>
        <p:spPr bwMode="auto">
          <a:xfrm>
            <a:off x="5224014" y="2068688"/>
            <a:ext cx="29241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1" y="3267611"/>
            <a:ext cx="16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 ВЫСОТЕ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512" y="3140968"/>
            <a:ext cx="8280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0" name="Picture 8" descr="https://placepic.ru/wp-content/uploads/2021/09/28-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r="60547"/>
          <a:stretch/>
        </p:blipFill>
        <p:spPr bwMode="auto">
          <a:xfrm>
            <a:off x="453462" y="3717032"/>
            <a:ext cx="1000545" cy="24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placepic.ru/wp-content/uploads/2021/09/28-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4" r="15329"/>
          <a:stretch/>
        </p:blipFill>
        <p:spPr bwMode="auto">
          <a:xfrm>
            <a:off x="1403648" y="3717032"/>
            <a:ext cx="1014408" cy="24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placepic.ru/wp-content/uploads/2021/09/22-1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51641" b="14998"/>
          <a:stretch/>
        </p:blipFill>
        <p:spPr bwMode="auto">
          <a:xfrm>
            <a:off x="2608736" y="4254669"/>
            <a:ext cx="1162027" cy="19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placepic.ru/wp-content/uploads/2021/09/22-1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0" r="9190" b="10402"/>
          <a:stretch/>
        </p:blipFill>
        <p:spPr bwMode="auto">
          <a:xfrm>
            <a:off x="3770763" y="4254669"/>
            <a:ext cx="1028700" cy="20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ds05.infourok.ru/uploads/ex/0796/00110b0d-297b53e9/img1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3" r="8518"/>
          <a:stretch/>
        </p:blipFill>
        <p:spPr bwMode="auto">
          <a:xfrm>
            <a:off x="5004048" y="3893664"/>
            <a:ext cx="1364210" cy="23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s://ds05.infourok.ru/uploads/ex/0796/00110b0d-297b53e9/img1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r="56203"/>
          <a:stretch/>
        </p:blipFill>
        <p:spPr bwMode="auto">
          <a:xfrm>
            <a:off x="6368258" y="3893664"/>
            <a:ext cx="1068706" cy="23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48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1"/>
    </mc:Choice>
    <mc:Fallback>
      <p:transition spd="slow" advTm="34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2.infourok.ru/uploads/ex/10bd/0006042c-1c79bb74/hello_html_m5e1612c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"/>
          <a:stretch/>
        </p:blipFill>
        <p:spPr bwMode="auto">
          <a:xfrm>
            <a:off x="251520" y="1124744"/>
            <a:ext cx="3751017" cy="510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01241" y="332656"/>
            <a:ext cx="7467600" cy="508918"/>
          </a:xfrm>
          <a:prstGeom prst="rect">
            <a:avLst/>
          </a:prstGeom>
        </p:spPr>
        <p:txBody>
          <a:bodyPr vert="horz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Сравни предметы по длине и высоте</a:t>
            </a:r>
            <a:endParaRPr lang="ru-RU" dirty="0"/>
          </a:p>
        </p:txBody>
      </p:sp>
      <p:pic>
        <p:nvPicPr>
          <p:cNvPr id="7172" name="Picture 4" descr="https://7gy.ru/images/obuchalochka/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/>
          <a:stretch/>
        </p:blipFill>
        <p:spPr bwMode="auto">
          <a:xfrm>
            <a:off x="4283968" y="1124744"/>
            <a:ext cx="3777535" cy="510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8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06"/>
    </mc:Choice>
    <mc:Fallback>
      <p:transition spd="slow" advTm="7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76" x="608013" y="1938338"/>
          <p14:tracePt t="12538" x="608013" y="1946275"/>
          <p14:tracePt t="12554" x="608013" y="1965325"/>
          <p14:tracePt t="12562" x="598488" y="1982788"/>
          <p14:tracePt t="12570" x="598488" y="1990725"/>
          <p14:tracePt t="12578" x="571500" y="2027238"/>
          <p14:tracePt t="12590" x="544513" y="2054225"/>
          <p14:tracePt t="12626" x="536575" y="2054225"/>
          <p14:tracePt t="12754" x="527050" y="2062163"/>
          <p14:tracePt t="12762" x="517525" y="2071688"/>
          <p14:tracePt t="12778" x="509588" y="2081213"/>
          <p14:tracePt t="12796" x="490538" y="2089150"/>
          <p14:tracePt t="12810" x="473075" y="2098675"/>
          <p14:tracePt t="12818" x="473075" y="2108200"/>
          <p14:tracePt t="12826" x="455613" y="2116138"/>
          <p14:tracePt t="12841" x="446088" y="2125663"/>
          <p14:tracePt t="12856" x="438150" y="2133600"/>
          <p14:tracePt t="12873" x="428625" y="2152650"/>
          <p14:tracePt t="12891" x="419100" y="2160588"/>
          <p14:tracePt t="12906" x="411163" y="2179638"/>
          <p14:tracePt t="12924" x="401638" y="2187575"/>
          <p14:tracePt t="12939" x="393700" y="2187575"/>
          <p14:tracePt t="12957" x="393700" y="2205038"/>
          <p14:tracePt t="12973" x="384175" y="2224088"/>
          <p14:tracePt t="12991" x="384175" y="2241550"/>
          <p14:tracePt t="13006" x="384175" y="2268538"/>
          <p14:tracePt t="13023" x="384175" y="2303463"/>
          <p14:tracePt t="13040" x="384175" y="2330450"/>
          <p14:tracePt t="13056" x="384175" y="2384425"/>
          <p14:tracePt t="13074" x="393700" y="2428875"/>
          <p14:tracePt t="13090" x="455613" y="2490788"/>
          <p14:tracePt t="13107" x="517525" y="2544763"/>
          <p14:tracePt t="13123" x="571500" y="2554288"/>
          <p14:tracePt t="13140" x="669925" y="2571750"/>
          <p14:tracePt t="13156" x="776288" y="2571750"/>
          <p14:tracePt t="13174" x="893763" y="2571750"/>
          <p14:tracePt t="13190" x="1054100" y="2527300"/>
          <p14:tracePt t="13206" x="1214438" y="2482850"/>
          <p14:tracePt t="13224" x="1357313" y="2438400"/>
          <p14:tracePt t="13240" x="1438275" y="2419350"/>
          <p14:tracePt t="13257" x="1517650" y="2393950"/>
          <p14:tracePt t="13274" x="1581150" y="2384425"/>
          <p14:tracePt t="13291" x="1633538" y="2357438"/>
          <p14:tracePt t="13306" x="1697038" y="2347913"/>
          <p14:tracePt t="13324" x="1758950" y="2347913"/>
          <p14:tracePt t="13339" x="1847850" y="2330450"/>
          <p14:tracePt t="13357" x="1911350" y="2322513"/>
          <p14:tracePt t="13373" x="2009775" y="2312988"/>
          <p14:tracePt t="13390" x="2133600" y="2303463"/>
          <p14:tracePt t="13407" x="2251075" y="2303463"/>
          <p14:tracePt t="13423" x="2347913" y="2303463"/>
          <p14:tracePt t="13441" x="2419350" y="2303463"/>
          <p14:tracePt t="13456" x="2517775" y="2303463"/>
          <p14:tracePt t="13474" x="2598738" y="2303463"/>
          <p14:tracePt t="13490" x="2679700" y="2303463"/>
          <p14:tracePt t="13507" x="2714625" y="2286000"/>
          <p14:tracePt t="13523" x="2741613" y="2286000"/>
          <p14:tracePt t="13539" x="2776538" y="2276475"/>
          <p14:tracePt t="13557" x="2813050" y="2259013"/>
          <p14:tracePt t="13573" x="2840038" y="2251075"/>
          <p14:tracePt t="13591" x="2874963" y="2241550"/>
          <p14:tracePt t="13606" x="2901950" y="2224088"/>
          <p14:tracePt t="13624" x="2938463" y="2214563"/>
          <p14:tracePt t="13640" x="2982913" y="2205038"/>
          <p14:tracePt t="13657" x="3017838" y="2187575"/>
          <p14:tracePt t="13674" x="3054350" y="2179638"/>
          <p14:tracePt t="13690" x="3089275" y="2143125"/>
          <p14:tracePt t="13707" x="3116263" y="2116138"/>
          <p14:tracePt t="13723" x="3125788" y="2098675"/>
          <p14:tracePt t="13740" x="3133725" y="2081213"/>
          <p14:tracePt t="13756" x="3133725" y="2062163"/>
          <p14:tracePt t="13774" x="3133725" y="2044700"/>
          <p14:tracePt t="13790" x="3133725" y="2036763"/>
          <p14:tracePt t="13807" x="3133725" y="2017713"/>
          <p14:tracePt t="13823" x="3133725" y="2009775"/>
          <p14:tracePt t="13841" x="3116263" y="1982788"/>
          <p14:tracePt t="13856" x="3108325" y="1973263"/>
          <p14:tracePt t="13873" x="3089275" y="1946275"/>
          <p14:tracePt t="13873" x="3081338" y="1946275"/>
          <p14:tracePt t="13891" x="3062288" y="1928813"/>
          <p14:tracePt t="13906" x="3036888" y="1901825"/>
          <p14:tracePt t="13924" x="3017838" y="1874838"/>
          <p14:tracePt t="13939" x="2990850" y="1847850"/>
          <p14:tracePt t="13957" x="2965450" y="1830388"/>
          <p14:tracePt t="13973" x="2938463" y="1830388"/>
          <p14:tracePt t="13990" x="2911475" y="1822450"/>
          <p14:tracePt t="14006" x="2884488" y="1803400"/>
          <p14:tracePt t="14023" x="2840038" y="1795463"/>
          <p14:tracePt t="14040" x="2786063" y="1785938"/>
          <p14:tracePt t="14056" x="2741613" y="1776413"/>
          <p14:tracePt t="14074" x="2679700" y="1776413"/>
          <p14:tracePt t="14090" x="2581275" y="1776413"/>
          <p14:tracePt t="14107" x="2490788" y="1776413"/>
          <p14:tracePt t="14123" x="2419350" y="1776413"/>
          <p14:tracePt t="14140" x="2322513" y="1776413"/>
          <p14:tracePt t="14156" x="2187575" y="1812925"/>
          <p14:tracePt t="14174" x="2071688" y="1822450"/>
          <p14:tracePt t="14190" x="1982788" y="1857375"/>
          <p14:tracePt t="14206" x="1893888" y="1893888"/>
          <p14:tracePt t="14224" x="1803400" y="1928813"/>
          <p14:tracePt t="14240" x="1731963" y="1938338"/>
          <p14:tracePt t="14257" x="1633538" y="1965325"/>
          <p14:tracePt t="14274" x="1490663" y="2000250"/>
          <p14:tracePt t="14291" x="1393825" y="2017713"/>
          <p14:tracePt t="14306" x="1295400" y="2036763"/>
          <p14:tracePt t="14324" x="1169988" y="2054225"/>
          <p14:tracePt t="14339" x="1062038" y="2071688"/>
          <p14:tracePt t="14356" x="965200" y="2071688"/>
          <p14:tracePt t="14374" x="884238" y="2089150"/>
          <p14:tracePt t="14390" x="839788" y="2098675"/>
          <p14:tracePt t="14407" x="803275" y="2108200"/>
          <p14:tracePt t="14423" x="785813" y="2108200"/>
          <p14:tracePt t="14441" x="768350" y="2125663"/>
          <p14:tracePt t="15162" x="768350" y="2152650"/>
          <p14:tracePt t="15170" x="768350" y="2179638"/>
          <p14:tracePt t="15174" x="785813" y="2259013"/>
          <p14:tracePt t="15190" x="803275" y="2347913"/>
          <p14:tracePt t="15206" x="830263" y="2428875"/>
          <p14:tracePt t="15224" x="830263" y="2490788"/>
          <p14:tracePt t="15240" x="847725" y="2581275"/>
          <p14:tracePt t="15257" x="857250" y="2633663"/>
          <p14:tracePt t="15274" x="857250" y="2705100"/>
          <p14:tracePt t="15274" x="857250" y="2751138"/>
          <p14:tracePt t="15291" x="857250" y="2847975"/>
          <p14:tracePt t="15306" x="866775" y="2946400"/>
          <p14:tracePt t="15324" x="874713" y="3071813"/>
          <p14:tracePt t="15339" x="874713" y="3187700"/>
          <p14:tracePt t="15356" x="874713" y="3313113"/>
          <p14:tracePt t="15374" x="874713" y="3429000"/>
          <p14:tracePt t="15390" x="874713" y="3527425"/>
          <p14:tracePt t="15407" x="874713" y="3608388"/>
          <p14:tracePt t="15423" x="874713" y="3687763"/>
          <p14:tracePt t="15441" x="874713" y="3759200"/>
          <p14:tracePt t="15456" x="874713" y="3813175"/>
          <p14:tracePt t="15474" x="874713" y="3857625"/>
          <p14:tracePt t="15490" x="874713" y="3929063"/>
          <p14:tracePt t="15507" x="874713" y="3983038"/>
          <p14:tracePt t="15523" x="874713" y="4027488"/>
          <p14:tracePt t="15539" x="874713" y="4081463"/>
          <p14:tracePt t="15556" x="874713" y="4125913"/>
          <p14:tracePt t="15573" x="874713" y="4160838"/>
          <p14:tracePt t="15590" x="874713" y="4187825"/>
          <p14:tracePt t="15606" x="893763" y="4224338"/>
          <p14:tracePt t="15682" x="901700" y="4224338"/>
          <p14:tracePt t="15698" x="919163" y="4224338"/>
          <p14:tracePt t="15729" x="928688" y="4224338"/>
          <p14:tracePt t="15746" x="928688" y="4214813"/>
          <p14:tracePt t="15754" x="928688" y="4205288"/>
          <p14:tracePt t="15762" x="928688" y="4187825"/>
          <p14:tracePt t="15774" x="928688" y="4170363"/>
          <p14:tracePt t="15790" x="928688" y="4143375"/>
          <p14:tracePt t="15807" x="938213" y="4108450"/>
          <p14:tracePt t="15823" x="938213" y="4081463"/>
          <p14:tracePt t="15841" x="946150" y="4062413"/>
          <p14:tracePt t="15856" x="946150" y="4044950"/>
          <p14:tracePt t="15873" x="946150" y="4037013"/>
          <p14:tracePt t="16066" x="955675" y="4027488"/>
          <p14:tracePt t="16098" x="973138" y="4027488"/>
          <p14:tracePt t="16114" x="982663" y="4044950"/>
          <p14:tracePt t="16122" x="990600" y="4062413"/>
          <p14:tracePt t="16130" x="990600" y="4081463"/>
          <p14:tracePt t="16140" x="1009650" y="4108450"/>
          <p14:tracePt t="16156" x="1027113" y="4133850"/>
          <p14:tracePt t="16174" x="1044575" y="4152900"/>
          <p14:tracePt t="16189" x="1044575" y="4160838"/>
          <p14:tracePt t="16206" x="1054100" y="4179888"/>
          <p14:tracePt t="16274" x="1062038" y="4179888"/>
          <p14:tracePt t="16290" x="1071563" y="4179888"/>
          <p14:tracePt t="16298" x="1081088" y="4179888"/>
          <p14:tracePt t="16306" x="1098550" y="4179888"/>
          <p14:tracePt t="16314" x="1125538" y="4179888"/>
          <p14:tracePt t="16324" x="1152525" y="4179888"/>
          <p14:tracePt t="16339" x="1179513" y="4179888"/>
          <p14:tracePt t="16356" x="1204913" y="4179888"/>
          <p14:tracePt t="16373" x="1241425" y="4179888"/>
          <p14:tracePt t="16389" x="1268413" y="4179888"/>
          <p14:tracePt t="16407" x="1312863" y="4179888"/>
          <p14:tracePt t="16423" x="1347788" y="4179888"/>
          <p14:tracePt t="16440" x="1401763" y="4179888"/>
          <p14:tracePt t="16456" x="1446213" y="4179888"/>
          <p14:tracePt t="16473" x="1509713" y="4179888"/>
          <p14:tracePt t="16489" x="1589088" y="4187825"/>
          <p14:tracePt t="16507" x="1643063" y="4197350"/>
          <p14:tracePt t="16523" x="1679575" y="4197350"/>
          <p14:tracePt t="16539" x="1714500" y="4205288"/>
          <p14:tracePt t="16557" x="1758950" y="4214813"/>
          <p14:tracePt t="16573" x="1803400" y="4214813"/>
          <p14:tracePt t="16590" x="1839913" y="4224338"/>
          <p14:tracePt t="16606" x="1874838" y="4224338"/>
          <p14:tracePt t="16624" x="1928813" y="4224338"/>
          <p14:tracePt t="16639" x="1973263" y="4224338"/>
          <p14:tracePt t="16657" x="2009775" y="4224338"/>
          <p14:tracePt t="16673" x="2036763" y="4224338"/>
          <p14:tracePt t="16689" x="2089150" y="4224338"/>
          <p14:tracePt t="16707" x="2125663" y="4224338"/>
          <p14:tracePt t="16723" x="2160588" y="4232275"/>
          <p14:tracePt t="16739" x="2205038" y="4232275"/>
          <p14:tracePt t="16756" x="2241550" y="4232275"/>
          <p14:tracePt t="16774" x="2276475" y="4251325"/>
          <p14:tracePt t="16789" x="2312988" y="4259263"/>
          <p14:tracePt t="16807" x="2339975" y="4259263"/>
          <p14:tracePt t="16823" x="2384425" y="4268788"/>
          <p14:tracePt t="16841" x="2419350" y="4276725"/>
          <p14:tracePt t="16856" x="2473325" y="4295775"/>
          <p14:tracePt t="16873" x="2509838" y="4295775"/>
          <p14:tracePt t="16873" x="2536825" y="4303713"/>
          <p14:tracePt t="16890" x="2581275" y="4322763"/>
          <p14:tracePt t="16906" x="2633663" y="4330700"/>
          <p14:tracePt t="16924" x="2714625" y="4348163"/>
          <p14:tracePt t="16940" x="2776538" y="4367213"/>
          <p14:tracePt t="16957" x="2857500" y="4375150"/>
          <p14:tracePt t="16973" x="2928938" y="4394200"/>
          <p14:tracePt t="16990" x="3000375" y="4394200"/>
          <p14:tracePt t="17006" x="3054350" y="4394200"/>
          <p14:tracePt t="17023" x="3098800" y="4394200"/>
          <p14:tracePt t="17040" x="3133725" y="4394200"/>
          <p14:tracePt t="17056" x="3160713" y="4394200"/>
          <p14:tracePt t="17074" x="3205163" y="4394200"/>
          <p14:tracePt t="17089" x="3259138" y="4394200"/>
          <p14:tracePt t="17107" x="3286125" y="4384675"/>
          <p14:tracePt t="17123" x="3340100" y="4357688"/>
          <p14:tracePt t="17140" x="3384550" y="4330700"/>
          <p14:tracePt t="17156" x="3411538" y="4313238"/>
          <p14:tracePt t="17173" x="3446463" y="4286250"/>
          <p14:tracePt t="17189" x="3465513" y="4268788"/>
          <p14:tracePt t="17206" x="3482975" y="4232275"/>
          <p14:tracePt t="17224" x="3490913" y="4197350"/>
          <p14:tracePt t="17239" x="3527425" y="4143375"/>
          <p14:tracePt t="17257" x="3554413" y="4108450"/>
          <p14:tracePt t="17274" x="3562350" y="4062413"/>
          <p14:tracePt t="17290" x="3562350" y="4037013"/>
          <p14:tracePt t="17307" x="3562350" y="4017963"/>
          <p14:tracePt t="17324" x="3562350" y="4010025"/>
          <p14:tracePt t="17339" x="3562350" y="3983038"/>
          <p14:tracePt t="17356" x="3562350" y="3956050"/>
          <p14:tracePt t="17373" x="3562350" y="3919538"/>
          <p14:tracePt t="17389" x="3554413" y="3884613"/>
          <p14:tracePt t="17407" x="3536950" y="3848100"/>
          <p14:tracePt t="17423" x="3517900" y="3813175"/>
          <p14:tracePt t="17440" x="3509963" y="3776663"/>
          <p14:tracePt t="17456" x="3482975" y="3732213"/>
          <p14:tracePt t="17474" x="3473450" y="3705225"/>
          <p14:tracePt t="17489" x="3455988" y="3679825"/>
          <p14:tracePt t="17507" x="3446463" y="3660775"/>
          <p14:tracePt t="17546" x="3429000" y="3652838"/>
          <p14:tracePt t="17556" x="3429000" y="3643313"/>
          <p14:tracePt t="17557" x="3419475" y="3633788"/>
          <p14:tracePt t="17573" x="3402013" y="3625850"/>
          <p14:tracePt t="17589" x="3394075" y="3616325"/>
          <p14:tracePt t="17606" x="3375025" y="3608388"/>
          <p14:tracePt t="17624" x="3367088" y="3608388"/>
          <p14:tracePt t="17639" x="3330575" y="3608388"/>
          <p14:tracePt t="17657" x="3303588" y="3608388"/>
          <p14:tracePt t="17673" x="3259138" y="3608388"/>
          <p14:tracePt t="17689" x="3197225" y="3608388"/>
          <p14:tracePt t="17707" x="3143250" y="3608388"/>
          <p14:tracePt t="17723" x="3081338" y="3608388"/>
          <p14:tracePt t="17740" x="3036888" y="3608388"/>
          <p14:tracePt t="17756" x="2982913" y="3608388"/>
          <p14:tracePt t="17774" x="2955925" y="3608388"/>
          <p14:tracePt t="17789" x="2919413" y="3608388"/>
          <p14:tracePt t="17807" x="2894013" y="3608388"/>
          <p14:tracePt t="17823" x="2867025" y="3608388"/>
          <p14:tracePt t="17840" x="2830513" y="3608388"/>
          <p14:tracePt t="17856" x="2813050" y="3608388"/>
          <p14:tracePt t="17873" x="2776538" y="3608388"/>
          <p14:tracePt t="17890" x="2741613" y="3608388"/>
          <p14:tracePt t="17906" x="2724150" y="3608388"/>
          <p14:tracePt t="17923" x="2714625" y="3616325"/>
          <p14:tracePt t="17939" x="2687638" y="3616325"/>
          <p14:tracePt t="17957" x="2660650" y="3616325"/>
          <p14:tracePt t="17973" x="2633663" y="3616325"/>
          <p14:tracePt t="17990" x="2625725" y="3616325"/>
          <p14:tracePt t="18006" x="2571750" y="3616325"/>
          <p14:tracePt t="18023" x="2544763" y="3616325"/>
          <p14:tracePt t="18039" x="2517775" y="3616325"/>
          <p14:tracePt t="18056" x="2473325" y="3616325"/>
          <p14:tracePt t="18074" x="2446338" y="3616325"/>
          <p14:tracePt t="18089" x="2384425" y="3616325"/>
          <p14:tracePt t="18107" x="2357438" y="3616325"/>
          <p14:tracePt t="18123" x="2330450" y="3616325"/>
          <p14:tracePt t="18140" x="2295525" y="3616325"/>
          <p14:tracePt t="18156" x="2268538" y="3616325"/>
          <p14:tracePt t="18174" x="2241550" y="3616325"/>
          <p14:tracePt t="18189" x="2197100" y="3616325"/>
          <p14:tracePt t="18206" x="2170113" y="3616325"/>
          <p14:tracePt t="18224" x="2133600" y="3616325"/>
          <p14:tracePt t="18239" x="2089150" y="3616325"/>
          <p14:tracePt t="18257" x="2044700" y="3616325"/>
          <p14:tracePt t="18273" x="2009775" y="3616325"/>
          <p14:tracePt t="18273" x="2000250" y="3616325"/>
          <p14:tracePt t="18291" x="1955800" y="3616325"/>
          <p14:tracePt t="18306" x="1911350" y="3616325"/>
          <p14:tracePt t="18324" x="1866900" y="3616325"/>
          <p14:tracePt t="18339" x="1830388" y="3616325"/>
          <p14:tracePt t="18356" x="1785938" y="3616325"/>
          <p14:tracePt t="18373" x="1741488" y="3616325"/>
          <p14:tracePt t="18389" x="1704975" y="3616325"/>
          <p14:tracePt t="18407" x="1679575" y="3616325"/>
          <p14:tracePt t="18423" x="1670050" y="3616325"/>
          <p14:tracePt t="18538" x="1660525" y="3616325"/>
          <p14:tracePt t="18554" x="1643063" y="3616325"/>
          <p14:tracePt t="18562" x="1633538" y="3616325"/>
          <p14:tracePt t="18570" x="1625600" y="3616325"/>
          <p14:tracePt t="18578" x="1608138" y="3616325"/>
          <p14:tracePt t="18590" x="1598613" y="3625850"/>
          <p14:tracePt t="18650" x="1589088" y="3633788"/>
          <p14:tracePt t="18666" x="1581150" y="3652838"/>
          <p14:tracePt t="18682" x="1571625" y="3652838"/>
          <p14:tracePt t="18690" x="1571625" y="3670300"/>
          <p14:tracePt t="18696" x="1562100" y="3670300"/>
          <p14:tracePt t="18707" x="1544638" y="3705225"/>
          <p14:tracePt t="18723" x="1536700" y="3724275"/>
          <p14:tracePt t="18740" x="1517650" y="3741738"/>
          <p14:tracePt t="18756" x="1500188" y="3768725"/>
          <p14:tracePt t="18774" x="1482725" y="3795713"/>
          <p14:tracePt t="18789" x="1455738" y="3830638"/>
          <p14:tracePt t="18807" x="1438275" y="3848100"/>
          <p14:tracePt t="18823" x="1428750" y="3867150"/>
          <p14:tracePt t="18839" x="1419225" y="3884613"/>
          <p14:tracePt t="18857" x="1411288" y="3911600"/>
          <p14:tracePt t="18873" x="1401763" y="3919538"/>
          <p14:tracePt t="18873" x="1401763" y="3929063"/>
          <p14:tracePt t="18890" x="1393825" y="3938588"/>
          <p14:tracePt t="18906" x="1393825" y="3956050"/>
          <p14:tracePt t="18924" x="1393825" y="3965575"/>
          <p14:tracePt t="18970" x="1393825" y="3983038"/>
          <p14:tracePt t="19994" x="1393825" y="3990975"/>
          <p14:tracePt t="20002" x="1393825" y="4017963"/>
          <p14:tracePt t="20010" x="1393825" y="4044950"/>
          <p14:tracePt t="20018" x="1393825" y="4071938"/>
          <p14:tracePt t="20026" x="1393825" y="4116388"/>
          <p14:tracePt t="20039" x="1393825" y="4197350"/>
          <p14:tracePt t="20056" x="1393825" y="4276725"/>
          <p14:tracePt t="20074" x="1393825" y="4402138"/>
          <p14:tracePt t="20089" x="1384300" y="4510088"/>
          <p14:tracePt t="20107" x="1366838" y="4608513"/>
          <p14:tracePt t="20123" x="1366838" y="4679950"/>
          <p14:tracePt t="20141" x="1357313" y="4741863"/>
          <p14:tracePt t="20156" x="1347788" y="4830763"/>
          <p14:tracePt t="20173" x="1330325" y="4894263"/>
          <p14:tracePt t="20189" x="1330325" y="4929188"/>
          <p14:tracePt t="20206" x="1330325" y="4956175"/>
          <p14:tracePt t="20224" x="1330325" y="4983163"/>
          <p14:tracePt t="20239" x="1330325" y="5000625"/>
          <p14:tracePt t="20257" x="1330325" y="5027613"/>
          <p14:tracePt t="20274" x="1322388" y="5045075"/>
          <p14:tracePt t="20274" x="1312863" y="5072063"/>
          <p14:tracePt t="20290" x="1295400" y="5108575"/>
          <p14:tracePt t="20307" x="1285875" y="5180013"/>
          <p14:tracePt t="20324" x="1258888" y="5224463"/>
          <p14:tracePt t="20340" x="1231900" y="5303838"/>
          <p14:tracePt t="20356" x="1196975" y="5340350"/>
          <p14:tracePt t="20374" x="1179513" y="5367338"/>
          <p14:tracePt t="20389" x="1152525" y="5394325"/>
          <p14:tracePt t="20407" x="1133475" y="5394325"/>
          <p14:tracePt t="20423" x="1125538" y="5402263"/>
          <p14:tracePt t="20440" x="1108075" y="5411788"/>
          <p14:tracePt t="20456" x="1089025" y="5411788"/>
          <p14:tracePt t="20474" x="1081088" y="5411788"/>
          <p14:tracePt t="20506" x="1071563" y="5411788"/>
          <p14:tracePt t="20507" x="1062038" y="5411788"/>
          <p14:tracePt t="20523" x="1044575" y="5411788"/>
          <p14:tracePt t="20539" x="1017588" y="5411788"/>
          <p14:tracePt t="20556" x="982663" y="5419725"/>
          <p14:tracePt t="20572" x="938213" y="5446713"/>
          <p14:tracePt t="20590" x="893763" y="5465763"/>
          <p14:tracePt t="20606" x="866775" y="5483225"/>
          <p14:tracePt t="20623" x="839788" y="5510213"/>
          <p14:tracePt t="20639" x="812800" y="5527675"/>
          <p14:tracePt t="20657" x="803275" y="5562600"/>
          <p14:tracePt t="20673" x="785813" y="5581650"/>
          <p14:tracePt t="20689" x="768350" y="5608638"/>
          <p14:tracePt t="20707" x="768350" y="5626100"/>
          <p14:tracePt t="20723" x="768350" y="5643563"/>
          <p14:tracePt t="20740" x="768350" y="5688013"/>
          <p14:tracePt t="20756" x="776288" y="5732463"/>
          <p14:tracePt t="20774" x="830263" y="5813425"/>
          <p14:tracePt t="20790" x="874713" y="5911850"/>
          <p14:tracePt t="20806" x="946150" y="6010275"/>
          <p14:tracePt t="20823" x="1027113" y="6081713"/>
          <p14:tracePt t="20839" x="1108075" y="6126163"/>
          <p14:tracePt t="20856" x="1223963" y="6161088"/>
          <p14:tracePt t="20873" x="1322388" y="6161088"/>
          <p14:tracePt t="20873" x="1366838" y="6161088"/>
          <p14:tracePt t="20890" x="1473200" y="6161088"/>
          <p14:tracePt t="20906" x="1598613" y="6161088"/>
          <p14:tracePt t="20924" x="1731963" y="6161088"/>
          <p14:tracePt t="20939" x="1830388" y="6143625"/>
          <p14:tracePt t="20957" x="1901825" y="6143625"/>
          <p14:tracePt t="20973" x="1955800" y="6143625"/>
          <p14:tracePt t="20990" x="2000250" y="6126163"/>
          <p14:tracePt t="21006" x="2036763" y="6116638"/>
          <p14:tracePt t="21023" x="2071688" y="6116638"/>
          <p14:tracePt t="21039" x="2116138" y="6116638"/>
          <p14:tracePt t="21056" x="2179638" y="6116638"/>
          <p14:tracePt t="21073" x="2241550" y="6126163"/>
          <p14:tracePt t="21089" x="2393950" y="6126163"/>
          <p14:tracePt t="21107" x="2490788" y="6126163"/>
          <p14:tracePt t="21123" x="2562225" y="6126163"/>
          <p14:tracePt t="21140" x="2608263" y="6126163"/>
          <p14:tracePt t="21157" x="2625725" y="6126163"/>
          <p14:tracePt t="21173" x="2652713" y="6116638"/>
          <p14:tracePt t="21189" x="2670175" y="6108700"/>
          <p14:tracePt t="21206" x="2697163" y="6081713"/>
          <p14:tracePt t="21224" x="2741613" y="6045200"/>
          <p14:tracePt t="21239" x="2786063" y="6018213"/>
          <p14:tracePt t="21257" x="2822575" y="5991225"/>
          <p14:tracePt t="21274" x="2867025" y="5973763"/>
          <p14:tracePt t="21290" x="2901950" y="5946775"/>
          <p14:tracePt t="21307" x="2911475" y="5938838"/>
          <p14:tracePt t="21324" x="2946400" y="5919788"/>
          <p14:tracePt t="21339" x="2955925" y="5902325"/>
          <p14:tracePt t="21356" x="2982913" y="5867400"/>
          <p14:tracePt t="21373" x="3000375" y="5840413"/>
          <p14:tracePt t="21389" x="3009900" y="5803900"/>
          <p14:tracePt t="21407" x="3017838" y="5776913"/>
          <p14:tracePt t="21422" x="3036888" y="5741988"/>
          <p14:tracePt t="21440" x="3036888" y="5705475"/>
          <p14:tracePt t="21456" x="3036888" y="5670550"/>
          <p14:tracePt t="21474" x="3036888" y="5626100"/>
          <p14:tracePt t="21489" x="3017838" y="5572125"/>
          <p14:tracePt t="21507" x="3000375" y="5545138"/>
          <p14:tracePt t="21524" x="2965450" y="5491163"/>
          <p14:tracePt t="21539" x="2955925" y="5465763"/>
          <p14:tracePt t="21556" x="2919413" y="5429250"/>
          <p14:tracePt t="21573" x="2894013" y="5394325"/>
          <p14:tracePt t="21590" x="2867025" y="5367338"/>
          <p14:tracePt t="21606" x="2847975" y="5348288"/>
          <p14:tracePt t="21623" x="2822575" y="5313363"/>
          <p14:tracePt t="21640" x="2803525" y="5295900"/>
          <p14:tracePt t="21657" x="2786063" y="5295900"/>
          <p14:tracePt t="21673" x="2776538" y="5286375"/>
          <p14:tracePt t="21689" x="2751138" y="5276850"/>
          <p14:tracePt t="21707" x="2732088" y="5276850"/>
          <p14:tracePt t="21723" x="2705100" y="5276850"/>
          <p14:tracePt t="21740" x="2697163" y="5268913"/>
          <p14:tracePt t="21756" x="2687638" y="5268913"/>
          <p14:tracePt t="21774" x="2670175" y="5268913"/>
          <p14:tracePt t="21810" x="2660650" y="5268913"/>
          <p14:tracePt t="21834" x="2652713" y="5268913"/>
          <p14:tracePt t="23434" x="0" y="0"/>
        </p14:tracePtLst>
        <p14:tracePtLst>
          <p14:tracePt t="28207" x="3965575" y="3357563"/>
          <p14:tracePt t="28363" x="3973513" y="3340100"/>
          <p14:tracePt t="28371" x="3983038" y="3322638"/>
          <p14:tracePt t="28379" x="4010025" y="3303588"/>
          <p14:tracePt t="28387" x="4017963" y="3268663"/>
          <p14:tracePt t="28393" x="4062413" y="3170238"/>
          <p14:tracePt t="28408" x="4098925" y="3089275"/>
          <p14:tracePt t="28408" x="0" y="0"/>
        </p14:tracePtLst>
        <p14:tracePtLst>
          <p14:tracePt t="28451" x="4098925" y="3017838"/>
          <p14:tracePt t="28460" x="4098925" y="3000375"/>
          <p14:tracePt t="28475" x="4098925" y="2990850"/>
          <p14:tracePt t="28491" x="4089400" y="2990850"/>
          <p14:tracePt t="28499" x="4062413" y="2990850"/>
          <p14:tracePt t="28507" x="3894138" y="3062288"/>
          <p14:tracePt t="28524" x="3697288" y="3251200"/>
          <p14:tracePt t="28540" x="3446463" y="3571875"/>
          <p14:tracePt t="28557" x="3232150" y="3857625"/>
          <p14:tracePt t="28573" x="3143250" y="4054475"/>
          <p14:tracePt t="28591" x="3098800" y="4187825"/>
          <p14:tracePt t="28607" x="3089275" y="4286250"/>
          <p14:tracePt t="28624" x="3089275" y="4348163"/>
          <p14:tracePt t="28640" x="3089275" y="4357688"/>
          <p14:tracePt t="28717" x="3089275" y="4367213"/>
          <p14:tracePt t="28755" x="3089275" y="4375150"/>
          <p14:tracePt t="28763" x="3089275" y="4384675"/>
          <p14:tracePt t="28773" x="3081338" y="4384675"/>
          <p14:tracePt t="28774" x="3062288" y="4411663"/>
          <p14:tracePt t="28811" x="3062288" y="4429125"/>
          <p14:tracePt t="28819" x="3054350" y="4446588"/>
          <p14:tracePt t="28841" x="3044825" y="4456113"/>
          <p14:tracePt t="28859" x="3044825" y="4465638"/>
          <p14:tracePt t="28867" x="3044825" y="4473575"/>
          <p14:tracePt t="28879" x="3044825" y="4483100"/>
          <p14:tracePt t="28890" x="3044825" y="4500563"/>
          <p14:tracePt t="28907" x="3044825" y="4527550"/>
          <p14:tracePt t="28947" x="3044825" y="4537075"/>
          <p14:tracePt t="29059" x="3044825" y="4554538"/>
          <p14:tracePt t="29083" x="3044825" y="4562475"/>
          <p14:tracePt t="29091" x="3044825" y="4572000"/>
          <p14:tracePt t="29099" x="3044825" y="4581525"/>
          <p14:tracePt t="29099" x="3044825" y="4589463"/>
          <p14:tracePt t="29108" x="3044825" y="4598988"/>
          <p14:tracePt t="29124" x="3044825" y="4608513"/>
          <p14:tracePt t="29171" x="3054350" y="4608513"/>
          <p14:tracePt t="29203" x="3062288" y="4608513"/>
          <p14:tracePt t="29307" x="3071813" y="4608513"/>
          <p14:tracePt t="29321" x="3071813" y="4598988"/>
          <p14:tracePt t="29331" x="3071813" y="4589463"/>
          <p14:tracePt t="29340" x="3071813" y="4581525"/>
          <p14:tracePt t="29347" x="3044825" y="4554538"/>
          <p14:tracePt t="29356" x="3027363" y="4527550"/>
          <p14:tracePt t="29374" x="2982913" y="4510088"/>
          <p14:tracePt t="29390" x="2928938" y="4473575"/>
          <p14:tracePt t="29407" x="2911475" y="4473575"/>
          <p14:tracePt t="29423" x="2867025" y="4473575"/>
          <p14:tracePt t="29441" x="2840038" y="4473575"/>
          <p14:tracePt t="29456" x="2803525" y="4473575"/>
          <p14:tracePt t="29473" x="2776538" y="4473575"/>
          <p14:tracePt t="29490" x="2759075" y="4473575"/>
          <p14:tracePt t="29506" x="2714625" y="4473575"/>
          <p14:tracePt t="29524" x="2679700" y="4473575"/>
          <p14:tracePt t="29540" x="2625725" y="4483100"/>
          <p14:tracePt t="29557" x="2581275" y="4483100"/>
          <p14:tracePt t="29573" x="2544763" y="4491038"/>
          <p14:tracePt t="29591" x="2490788" y="4491038"/>
          <p14:tracePt t="29606" x="2455863" y="4491038"/>
          <p14:tracePt t="29623" x="2428875" y="4500563"/>
          <p14:tracePt t="29640" x="2411413" y="4510088"/>
          <p14:tracePt t="29657" x="2401888" y="4510088"/>
          <p14:tracePt t="29673" x="2393950" y="4510088"/>
          <p14:tracePt t="29690" x="2393950" y="4518025"/>
          <p14:tracePt t="29690" x="2384425" y="4527550"/>
          <p14:tracePt t="29708" x="2384425" y="4537075"/>
          <p14:tracePt t="29723" x="2374900" y="4554538"/>
          <p14:tracePt t="29741" x="2374900" y="4562475"/>
          <p14:tracePt t="29757" x="2366963" y="4581525"/>
          <p14:tracePt t="29774" x="2357438" y="4598988"/>
          <p14:tracePt t="29790" x="2347913" y="4625975"/>
          <p14:tracePt t="29807" x="2339975" y="4633913"/>
          <p14:tracePt t="29823" x="2330450" y="4643438"/>
          <p14:tracePt t="29840" x="2330450" y="4652963"/>
          <p14:tracePt t="29856" x="2312988" y="4660900"/>
          <p14:tracePt t="29874" x="2303463" y="4679950"/>
          <p14:tracePt t="29908" x="2295525" y="4687888"/>
          <p14:tracePt t="29908" x="2286000" y="4687888"/>
          <p14:tracePt t="29924" x="2276475" y="4697413"/>
          <p14:tracePt t="29963" x="2276475" y="4705350"/>
          <p14:tracePt t="29971" x="2276475" y="4714875"/>
          <p14:tracePt t="29979" x="2276475" y="4732338"/>
          <p14:tracePt t="29991" x="2276475" y="4768850"/>
          <p14:tracePt t="30006" x="2276475" y="4822825"/>
          <p14:tracePt t="30023" x="2303463" y="4867275"/>
          <p14:tracePt t="30040" x="2330450" y="4902200"/>
          <p14:tracePt t="30057" x="2366963" y="4929188"/>
          <p14:tracePt t="30074" x="2393950" y="4956175"/>
          <p14:tracePt t="30090" x="2438400" y="4973638"/>
          <p14:tracePt t="30090" x="2473325" y="4991100"/>
          <p14:tracePt t="30107" x="2536825" y="5000625"/>
          <p14:tracePt t="30123" x="2633663" y="5010150"/>
          <p14:tracePt t="30141" x="2732088" y="5010150"/>
          <p14:tracePt t="30157" x="2822575" y="5010150"/>
          <p14:tracePt t="30173" x="2901950" y="5010150"/>
          <p14:tracePt t="30191" x="2982913" y="5010150"/>
          <p14:tracePt t="30206" x="3036888" y="5010150"/>
          <p14:tracePt t="30224" x="3081338" y="5010150"/>
          <p14:tracePt t="30240" x="3125788" y="5010150"/>
          <p14:tracePt t="30257" x="3160713" y="5010150"/>
          <p14:tracePt t="30274" x="3205163" y="5010150"/>
          <p14:tracePt t="30291" x="3251200" y="5010150"/>
          <p14:tracePt t="30307" x="3322638" y="4983163"/>
          <p14:tracePt t="30324" x="3394075" y="4946650"/>
          <p14:tracePt t="30340" x="3446463" y="4938713"/>
          <p14:tracePt t="30356" x="3482975" y="4919663"/>
          <p14:tracePt t="30373" x="3509963" y="4911725"/>
          <p14:tracePt t="30390" x="3527425" y="4911725"/>
          <p14:tracePt t="30407" x="3544888" y="4894263"/>
          <p14:tracePt t="30423" x="3554413" y="4894263"/>
          <p14:tracePt t="30441" x="3581400" y="4867275"/>
          <p14:tracePt t="30456" x="3589338" y="4867275"/>
          <p14:tracePt t="30474" x="3608388" y="4867275"/>
          <p14:tracePt t="30490" x="3616325" y="4857750"/>
          <p14:tracePt t="30506" x="3625850" y="4848225"/>
          <p14:tracePt t="30524" x="3633788" y="4840288"/>
          <p14:tracePt t="31243" x="3625850" y="4840288"/>
          <p14:tracePt t="31467" x="3616325" y="4840288"/>
          <p14:tracePt t="31472" x="3608388" y="4840288"/>
          <p14:tracePt t="31907" x="3581400" y="4840288"/>
          <p14:tracePt t="31915" x="3536950" y="4822825"/>
          <p14:tracePt t="31917" x="3473450" y="4776788"/>
          <p14:tracePt t="31924" x="3295650" y="4687888"/>
          <p14:tracePt t="31940" x="3125788" y="4589463"/>
          <p14:tracePt t="31957" x="2990850" y="4527550"/>
          <p14:tracePt t="31973" x="2894013" y="4446588"/>
          <p14:tracePt t="31991" x="2803525" y="4384675"/>
          <p14:tracePt t="32006" x="2795588" y="4375150"/>
          <p14:tracePt t="32023" x="2776538" y="4357688"/>
          <p14:tracePt t="32041" x="2768600" y="4303713"/>
          <p14:tracePt t="32057" x="2768600" y="4268788"/>
          <p14:tracePt t="32074" x="2732088" y="4187825"/>
          <p14:tracePt t="32090" x="2714625" y="4108450"/>
          <p14:tracePt t="32107" x="2670175" y="3946525"/>
          <p14:tracePt t="32124" x="2643188" y="3867150"/>
          <p14:tracePt t="32140" x="2616200" y="3786188"/>
          <p14:tracePt t="32156" x="2608263" y="3751263"/>
          <p14:tracePt t="32173" x="2598738" y="3705225"/>
          <p14:tracePt t="32191" x="2581275" y="3660775"/>
          <p14:tracePt t="32206" x="2544763" y="3608388"/>
          <p14:tracePt t="32224" x="2500313" y="3554413"/>
          <p14:tracePt t="32240" x="2419350" y="3438525"/>
          <p14:tracePt t="32258" x="2347913" y="3330575"/>
          <p14:tracePt t="32273" x="2241550" y="3214688"/>
          <p14:tracePt t="32273" x="2197100" y="3160713"/>
          <p14:tracePt t="32291" x="2143125" y="3108325"/>
          <p14:tracePt t="32306" x="2062163" y="3000375"/>
          <p14:tracePt t="32324" x="2044700" y="2973388"/>
          <p14:tracePt t="32340" x="2027238" y="2955925"/>
          <p14:tracePt t="32835" x="2017713" y="2946400"/>
          <p14:tracePt t="32842" x="1990725" y="2946400"/>
          <p14:tracePt t="32856" x="1938338" y="2928938"/>
          <p14:tracePt t="32857" x="1830388" y="2911475"/>
          <p14:tracePt t="32873" x="1697038" y="2874963"/>
          <p14:tracePt t="32907" x="1536700" y="2822575"/>
          <p14:tracePt t="32907" x="1446213" y="2803525"/>
          <p14:tracePt t="32924" x="1374775" y="2776538"/>
          <p14:tracePt t="32940" x="1339850" y="2768600"/>
          <p14:tracePt t="32957" x="1312863" y="2768600"/>
          <p14:tracePt t="32973" x="1303338" y="2768600"/>
          <p14:tracePt t="33019" x="1285875" y="2768600"/>
          <p14:tracePt t="33019" x="1276350" y="2768600"/>
          <p14:tracePt t="33035" x="1258888" y="2768600"/>
          <p14:tracePt t="33044" x="1250950" y="2768600"/>
          <p14:tracePt t="33051" x="1223963" y="2768600"/>
          <p14:tracePt t="33059" x="1196975" y="2768600"/>
          <p14:tracePt t="33074" x="1169988" y="2768600"/>
          <p14:tracePt t="33090" x="1152525" y="2768600"/>
          <p14:tracePt t="33090" x="1133475" y="2759075"/>
          <p14:tracePt t="33123" x="1125538" y="2759075"/>
          <p14:tracePt t="33124" x="1098550" y="2759075"/>
          <p14:tracePt t="33141" x="1081088" y="2759075"/>
          <p14:tracePt t="33156" x="1044575" y="2759075"/>
          <p14:tracePt t="33174" x="1017588" y="2759075"/>
          <p14:tracePt t="33191" x="982663" y="2759075"/>
          <p14:tracePt t="33207" x="946150" y="2776538"/>
          <p14:tracePt t="33224" x="928688" y="2786063"/>
          <p14:tracePt t="33240" x="919163" y="2786063"/>
          <p14:tracePt t="33257" x="893763" y="2803525"/>
          <p14:tracePt t="33273" x="893763" y="2813050"/>
          <p14:tracePt t="33291" x="884238" y="2822575"/>
          <p14:tracePt t="33291" x="884238" y="2830513"/>
          <p14:tracePt t="33307" x="884238" y="2840038"/>
          <p14:tracePt t="33324" x="874713" y="2857500"/>
          <p14:tracePt t="33340" x="866775" y="2874963"/>
          <p14:tracePt t="33356" x="866775" y="2894013"/>
          <p14:tracePt t="33374" x="866775" y="2919413"/>
          <p14:tracePt t="33390" x="866775" y="2955925"/>
          <p14:tracePt t="33407" x="901700" y="2990850"/>
          <p14:tracePt t="33424" x="955675" y="3044825"/>
          <p14:tracePt t="33441" x="1009650" y="3089275"/>
          <p14:tracePt t="33456" x="1062038" y="3125788"/>
          <p14:tracePt t="33473" x="1125538" y="3170238"/>
          <p14:tracePt t="33490" x="1231900" y="3241675"/>
          <p14:tracePt t="33506" x="1428750" y="3303588"/>
          <p14:tracePt t="33524" x="1536700" y="3340100"/>
          <p14:tracePt t="33540" x="1660525" y="3348038"/>
          <p14:tracePt t="33557" x="1724025" y="3357563"/>
          <p14:tracePt t="33573" x="1795463" y="3375025"/>
          <p14:tracePt t="33591" x="1822450" y="3384550"/>
          <p14:tracePt t="33606" x="1857375" y="3394075"/>
          <p14:tracePt t="33624" x="1893888" y="3411538"/>
          <p14:tracePt t="33640" x="1919288" y="3411538"/>
          <p14:tracePt t="33657" x="1946275" y="3411538"/>
          <p14:tracePt t="33673" x="1965325" y="3411538"/>
          <p14:tracePt t="33690" x="1982788" y="3411538"/>
          <p14:tracePt t="33690" x="1990725" y="3411538"/>
          <p14:tracePt t="33707" x="2009775" y="3411538"/>
          <p14:tracePt t="33747" x="2017713" y="3411538"/>
          <p14:tracePt t="33763" x="2027238" y="3411538"/>
          <p14:tracePt t="33875" x="2036763" y="3411538"/>
          <p14:tracePt t="33883" x="2036763" y="3402013"/>
          <p14:tracePt t="33891" x="2036763" y="3384550"/>
          <p14:tracePt t="33895" x="2036763" y="3367088"/>
          <p14:tracePt t="33907" x="2009775" y="3295650"/>
          <p14:tracePt t="33924" x="2000250" y="3259138"/>
          <p14:tracePt t="33940" x="1973263" y="3232150"/>
          <p14:tracePt t="33957" x="1973263" y="3214688"/>
          <p14:tracePt t="33973" x="1973263" y="3205163"/>
          <p14:tracePt t="34515" x="1973263" y="3179763"/>
          <p14:tracePt t="34523" x="1990725" y="3160713"/>
          <p14:tracePt t="34531" x="2027238" y="3116263"/>
          <p14:tracePt t="34539" x="2062163" y="3071813"/>
          <p14:tracePt t="34557" x="2089150" y="3017838"/>
          <p14:tracePt t="34573" x="2098675" y="3009900"/>
          <p14:tracePt t="34591" x="2116138" y="2982913"/>
          <p14:tracePt t="34606" x="2116138" y="2965450"/>
          <p14:tracePt t="34624" x="2116138" y="2938463"/>
          <p14:tracePt t="34640" x="2125663" y="2928938"/>
          <p14:tracePt t="34657" x="2133600" y="2894013"/>
          <p14:tracePt t="34673" x="2152650" y="2874963"/>
          <p14:tracePt t="34690" x="2160588" y="2857500"/>
          <p14:tracePt t="34707" x="2179638" y="2830513"/>
          <p14:tracePt t="34724" x="2187575" y="2822575"/>
          <p14:tracePt t="34741" x="2197100" y="2803525"/>
          <p14:tracePt t="34756" x="2205038" y="2803525"/>
          <p14:tracePt t="34774" x="2232025" y="2786063"/>
          <p14:tracePt t="34790" x="2259013" y="2776538"/>
          <p14:tracePt t="34807" x="2295525" y="2768600"/>
          <p14:tracePt t="34823" x="2347913" y="2759075"/>
          <p14:tracePt t="34840" x="2401888" y="2751138"/>
          <p14:tracePt t="34857" x="2455863" y="2741613"/>
          <p14:tracePt t="34873" x="2482850" y="2741613"/>
          <p14:tracePt t="34890" x="2500313" y="2732088"/>
          <p14:tracePt t="34906" x="2509838" y="2724150"/>
          <p14:tracePt t="35155" x="2490788" y="2724150"/>
          <p14:tracePt t="35171" x="2465388" y="2724150"/>
          <p14:tracePt t="35179" x="2455863" y="2732088"/>
          <p14:tracePt t="35195" x="2438400" y="2741613"/>
          <p14:tracePt t="35203" x="2428875" y="2759075"/>
          <p14:tracePt t="35213" x="2419350" y="2776538"/>
          <p14:tracePt t="35223" x="2401888" y="2786063"/>
          <p14:tracePt t="35240" x="2401888" y="2803525"/>
          <p14:tracePt t="35257" x="2401888" y="2822575"/>
          <p14:tracePt t="35273" x="2401888" y="2840038"/>
          <p14:tracePt t="35291" x="2401888" y="2867025"/>
          <p14:tracePt t="35307" x="2428875" y="2911475"/>
          <p14:tracePt t="35324" x="2490788" y="2946400"/>
          <p14:tracePt t="35340" x="2581275" y="2973388"/>
          <p14:tracePt t="35356" x="2687638" y="2990850"/>
          <p14:tracePt t="35374" x="2813050" y="3009900"/>
          <p14:tracePt t="35390" x="2946400" y="3009900"/>
          <p14:tracePt t="35407" x="3071813" y="3009900"/>
          <p14:tracePt t="35423" x="3179763" y="3009900"/>
          <p14:tracePt t="35441" x="3241675" y="3009900"/>
          <p14:tracePt t="35456" x="3295650" y="3009900"/>
          <p14:tracePt t="35474" x="3330575" y="3009900"/>
          <p14:tracePt t="35490" x="3357563" y="3009900"/>
          <p14:tracePt t="35506" x="3402013" y="3009900"/>
          <p14:tracePt t="35524" x="3446463" y="3000375"/>
          <p14:tracePt t="35540" x="3490913" y="3000375"/>
          <p14:tracePt t="35557" x="3562350" y="2965450"/>
          <p14:tracePt t="35573" x="3608388" y="2946400"/>
          <p14:tracePt t="35591" x="3643313" y="2928938"/>
          <p14:tracePt t="35606" x="3679825" y="2901950"/>
          <p14:tracePt t="35624" x="3705225" y="2884488"/>
          <p14:tracePt t="35639" x="3724275" y="2867025"/>
          <p14:tracePt t="35656" x="3741738" y="2847975"/>
          <p14:tracePt t="35673" x="3768725" y="2822575"/>
          <p14:tracePt t="35689" x="3795713" y="2795588"/>
          <p14:tracePt t="35689" x="3795713" y="2786063"/>
          <p14:tracePt t="35707" x="3822700" y="2776538"/>
          <p14:tracePt t="35724" x="3822700" y="2759075"/>
          <p14:tracePt t="35741" x="3830638" y="2759075"/>
          <p14:tracePt t="35756" x="3830638" y="2751138"/>
          <p14:tracePt t="35774" x="3840163" y="2724150"/>
          <p14:tracePt t="35789" x="3840163" y="2705100"/>
          <p14:tracePt t="35807" x="3840163" y="2697163"/>
          <p14:tracePt t="35823" x="3840163" y="2670175"/>
          <p14:tracePt t="35840" x="3840163" y="2660650"/>
          <p14:tracePt t="35856" x="3830638" y="2643188"/>
          <p14:tracePt t="35873" x="3813175" y="2616200"/>
          <p14:tracePt t="35891" x="3803650" y="2598738"/>
          <p14:tracePt t="35906" x="3768725" y="2562225"/>
          <p14:tracePt t="35924" x="3751263" y="2554288"/>
          <p14:tracePt t="35939" x="3714750" y="2544763"/>
          <p14:tracePt t="35957" x="3660775" y="2527300"/>
          <p14:tracePt t="35973" x="3589338" y="2509838"/>
          <p14:tracePt t="35989" x="3509963" y="2509838"/>
          <p14:tracePt t="36006" x="3411538" y="2490788"/>
          <p14:tracePt t="36023" x="3313113" y="2490788"/>
          <p14:tracePt t="36040" x="3241675" y="2490788"/>
          <p14:tracePt t="36056" x="3197225" y="2490788"/>
          <p14:tracePt t="36074" x="3133725" y="2490788"/>
          <p14:tracePt t="36090" x="3089275" y="2490788"/>
          <p14:tracePt t="36107" x="3000375" y="2500313"/>
          <p14:tracePt t="36123" x="2946400" y="2517775"/>
          <p14:tracePt t="36140" x="2894013" y="2527300"/>
          <p14:tracePt t="36156" x="2847975" y="2544763"/>
          <p14:tracePt t="36173" x="2795588" y="2544763"/>
          <p14:tracePt t="36189" x="2741613" y="2554288"/>
          <p14:tracePt t="36207" x="2679700" y="2562225"/>
          <p14:tracePt t="36224" x="2625725" y="2562225"/>
          <p14:tracePt t="36240" x="2581275" y="2562225"/>
          <p14:tracePt t="36257" x="2544763" y="2571750"/>
          <p14:tracePt t="36273" x="2527300" y="2571750"/>
          <p14:tracePt t="36290" x="2517775" y="2571750"/>
          <p14:tracePt t="36290" x="2509838" y="2571750"/>
          <p14:tracePt t="37547" x="2509838" y="2581275"/>
          <p14:tracePt t="37555" x="2517775" y="2598738"/>
          <p14:tracePt t="37563" x="2527300" y="2608263"/>
          <p14:tracePt t="37571" x="2536825" y="2625725"/>
          <p14:tracePt t="37579" x="2625725" y="2714625"/>
          <p14:tracePt t="37590" x="2732088" y="2840038"/>
          <p14:tracePt t="37606" x="2867025" y="2990850"/>
          <p14:tracePt t="37624" x="2965450" y="3116263"/>
          <p14:tracePt t="37639" x="3054350" y="3224213"/>
          <p14:tracePt t="37656" x="3160713" y="3330575"/>
          <p14:tracePt t="37674" x="3232150" y="3429000"/>
          <p14:tracePt t="37674" x="0" y="0"/>
        </p14:tracePtLst>
        <p14:tracePtLst>
          <p14:tracePt t="45070" x="7769225" y="3902075"/>
          <p14:tracePt t="45339" x="7769225" y="3894138"/>
          <p14:tracePt t="45347" x="7751763" y="3884613"/>
          <p14:tracePt t="45353" x="7724775" y="3867150"/>
          <p14:tracePt t="45356" x="7661275" y="3786188"/>
          <p14:tracePt t="45372" x="7572375" y="3679825"/>
          <p14:tracePt t="45389" x="7473950" y="3571875"/>
          <p14:tracePt t="45406" x="7385050" y="3473450"/>
          <p14:tracePt t="45423" x="7286625" y="3394075"/>
          <p14:tracePt t="45440" x="7161213" y="3313113"/>
          <p14:tracePt t="45456" x="7054850" y="3241675"/>
          <p14:tracePt t="45473" x="6946900" y="3179763"/>
          <p14:tracePt t="45489" x="6848475" y="3125788"/>
          <p14:tracePt t="45507" x="6769100" y="3089275"/>
          <p14:tracePt t="45522" x="6643688" y="3054350"/>
          <p14:tracePt t="45540" x="6572250" y="3036888"/>
          <p14:tracePt t="45556" x="6554788" y="3027363"/>
          <p14:tracePt t="45572" x="6527800" y="3027363"/>
          <p14:tracePt t="45590" x="6518275" y="3027363"/>
          <p14:tracePt t="45659" x="6510338" y="3027363"/>
          <p14:tracePt t="45667" x="6500813" y="3027363"/>
          <p14:tracePt t="45679" x="6491288" y="3027363"/>
          <p14:tracePt t="45683" x="6473825" y="3027363"/>
          <p14:tracePt t="45689" x="6438900" y="3027363"/>
          <p14:tracePt t="45706" x="6402388" y="3027363"/>
          <p14:tracePt t="45722" x="6348413" y="3027363"/>
          <p14:tracePt t="45740" x="6340475" y="3027363"/>
          <p14:tracePt t="45803" x="6330950" y="3036888"/>
          <p14:tracePt t="45826" x="6323013" y="3044825"/>
          <p14:tracePt t="45826" x="6313488" y="3054350"/>
          <p14:tracePt t="45843" x="6303963" y="3062288"/>
          <p14:tracePt t="45851" x="6303963" y="3071813"/>
          <p14:tracePt t="45859" x="6296025" y="3081338"/>
          <p14:tracePt t="45873" x="6286500" y="3098800"/>
          <p14:tracePt t="45890" x="6276975" y="3108325"/>
          <p14:tracePt t="45906" x="6269038" y="3133725"/>
          <p14:tracePt t="45906" x="6259513" y="3143250"/>
          <p14:tracePt t="45923" x="6251575" y="3160713"/>
          <p14:tracePt t="45939" x="6251575" y="3187700"/>
          <p14:tracePt t="45957" x="6242050" y="3197225"/>
          <p14:tracePt t="45972" x="6242050" y="3214688"/>
          <p14:tracePt t="45990" x="6242050" y="3232150"/>
          <p14:tracePt t="46006" x="6242050" y="3241675"/>
          <p14:tracePt t="46023" x="6242050" y="3251200"/>
          <p14:tracePt t="46067" x="6242050" y="3268663"/>
          <p14:tracePt t="46083" x="6242050" y="3276600"/>
          <p14:tracePt t="46091" x="6242050" y="3295650"/>
          <p14:tracePt t="46108" x="6242050" y="3303588"/>
          <p14:tracePt t="46108" x="6251575" y="3340100"/>
          <p14:tracePt t="46122" x="6251575" y="3367088"/>
          <p14:tracePt t="46140" x="6259513" y="3384550"/>
          <p14:tracePt t="46156" x="6269038" y="3402013"/>
          <p14:tracePt t="46173" x="6286500" y="3419475"/>
          <p14:tracePt t="46189" x="6313488" y="3446463"/>
          <p14:tracePt t="46207" x="6348413" y="3473450"/>
          <p14:tracePt t="46223" x="6375400" y="3490913"/>
          <p14:tracePt t="46239" x="6419850" y="3509963"/>
          <p14:tracePt t="46257" x="6446838" y="3517900"/>
          <p14:tracePt t="46273" x="6500813" y="3527425"/>
          <p14:tracePt t="46290" x="6554788" y="3544888"/>
          <p14:tracePt t="46307" x="6634163" y="3554413"/>
          <p14:tracePt t="46323" x="6688138" y="3562350"/>
          <p14:tracePt t="46340" x="6751638" y="3589338"/>
          <p14:tracePt t="46357" x="6796088" y="3598863"/>
          <p14:tracePt t="46372" x="6823075" y="3608388"/>
          <p14:tracePt t="46389" x="6840538" y="3616325"/>
          <p14:tracePt t="46407" x="6858000" y="3633788"/>
          <p14:tracePt t="46423" x="6884988" y="3652838"/>
          <p14:tracePt t="46440" x="6902450" y="3652838"/>
          <p14:tracePt t="46456" x="6911975" y="3660775"/>
          <p14:tracePt t="46473" x="6929438" y="3679825"/>
          <p14:tracePt t="46489" x="6956425" y="3705225"/>
          <p14:tracePt t="46507" x="6983413" y="3732213"/>
          <p14:tracePt t="46522" x="7010400" y="3768725"/>
          <p14:tracePt t="46540" x="7027863" y="3803650"/>
          <p14:tracePt t="47810" x="7000875" y="3795713"/>
          <p14:tracePt t="47819" x="6991350" y="3776663"/>
          <p14:tracePt t="47826" x="6965950" y="3759200"/>
          <p14:tracePt t="47826" x="6956425" y="3741738"/>
          <p14:tracePt t="47842" x="6938963" y="3724275"/>
          <p14:tracePt t="47855" x="6902450" y="3687763"/>
          <p14:tracePt t="47858" x="6848475" y="3633788"/>
          <p14:tracePt t="47871" x="6796088" y="3589338"/>
          <p14:tracePt t="47889" x="6742113" y="3554413"/>
          <p14:tracePt t="47905" x="6680200" y="3509963"/>
          <p14:tracePt t="47905" x="6643688" y="3490913"/>
          <p14:tracePt t="47922" x="6518275" y="3429000"/>
          <p14:tracePt t="47938" x="6438900" y="3384550"/>
          <p14:tracePt t="47956" x="6348413" y="3348038"/>
          <p14:tracePt t="47972" x="6303963" y="3340100"/>
          <p14:tracePt t="47989" x="6296025" y="3330575"/>
          <p14:tracePt t="48005" x="6286500" y="3330575"/>
          <p14:tracePt t="48170" x="6276975" y="3330575"/>
          <p14:tracePt t="48330" x="6269038" y="3330575"/>
          <p14:tracePt t="48338" x="6269038" y="3313113"/>
          <p14:tracePt t="48346" x="6269038" y="3276600"/>
          <p14:tracePt t="48356" x="6276975" y="3214688"/>
          <p14:tracePt t="48371" x="6286500" y="3152775"/>
          <p14:tracePt t="48388" x="6286500" y="3098800"/>
          <p14:tracePt t="48405" x="6303963" y="3027363"/>
          <p14:tracePt t="48421" x="6313488" y="2965450"/>
          <p14:tracePt t="48439" x="6313488" y="2919413"/>
          <p14:tracePt t="48455" x="6313488" y="2894013"/>
          <p14:tracePt t="48472" x="6313488" y="2847975"/>
          <p14:tracePt t="48488" x="6313488" y="2822575"/>
          <p14:tracePt t="48506" x="6313488" y="2803525"/>
          <p14:tracePt t="48521" x="6323013" y="2776538"/>
          <p14:tracePt t="48539" x="6330950" y="2759075"/>
          <p14:tracePt t="48555" x="6330950" y="2724150"/>
          <p14:tracePt t="48571" x="6340475" y="2705100"/>
          <p14:tracePt t="48589" x="6340475" y="2670175"/>
          <p14:tracePt t="48605" x="6340475" y="2643188"/>
          <p14:tracePt t="48622" x="6348413" y="2616200"/>
          <p14:tracePt t="48638" x="6348413" y="2581275"/>
          <p14:tracePt t="48656" x="6348413" y="2554288"/>
          <p14:tracePt t="48671" x="6348413" y="2517775"/>
          <p14:tracePt t="48688" x="6348413" y="2473325"/>
          <p14:tracePt t="48705" x="6348413" y="2419350"/>
          <p14:tracePt t="48721" x="6348413" y="2347913"/>
          <p14:tracePt t="48739" x="6348413" y="2312988"/>
          <p14:tracePt t="48755" x="6348413" y="2259013"/>
          <p14:tracePt t="48772" x="6348413" y="2214563"/>
          <p14:tracePt t="48788" x="6348413" y="2152650"/>
          <p14:tracePt t="48806" x="6348413" y="2098675"/>
          <p14:tracePt t="48821" x="6348413" y="2062163"/>
          <p14:tracePt t="48839" x="6348413" y="2027238"/>
          <p14:tracePt t="48855" x="6348413" y="1990725"/>
          <p14:tracePt t="48872" x="6348413" y="1973263"/>
          <p14:tracePt t="48888" x="6348413" y="1946275"/>
          <p14:tracePt t="48905" x="6340475" y="1911350"/>
          <p14:tracePt t="48905" x="6340475" y="1901825"/>
          <p14:tracePt t="48922" x="6330950" y="1866900"/>
          <p14:tracePt t="48939" x="6303963" y="1830388"/>
          <p14:tracePt t="48956" x="6303963" y="1803400"/>
          <p14:tracePt t="48971" x="6296025" y="1785938"/>
          <p14:tracePt t="48989" x="6276975" y="1758950"/>
          <p14:tracePt t="49005" x="6259513" y="1731963"/>
          <p14:tracePt t="49022" x="6251575" y="1724025"/>
          <p14:tracePt t="49038" x="6232525" y="1704975"/>
          <p14:tracePt t="49055" x="6224588" y="1697038"/>
          <p14:tracePt t="49072" x="6215063" y="1679575"/>
          <p14:tracePt t="49088" x="6197600" y="1679575"/>
          <p14:tracePt t="49106" x="6188075" y="1670050"/>
          <p14:tracePt t="49121" x="6134100" y="1670050"/>
          <p14:tracePt t="49139" x="6089650" y="1670050"/>
          <p14:tracePt t="49155" x="6045200" y="1670050"/>
          <p14:tracePt t="49172" x="5991225" y="1670050"/>
          <p14:tracePt t="49188" x="5956300" y="1660525"/>
          <p14:tracePt t="49206" x="5938838" y="1660525"/>
          <p14:tracePt t="49221" x="5929313" y="1660525"/>
          <p14:tracePt t="49238" x="5902325" y="1660525"/>
          <p14:tracePt t="49255" x="5867400" y="1660525"/>
          <p14:tracePt t="49271" x="5822950" y="1660525"/>
          <p14:tracePt t="49289" x="5776913" y="1670050"/>
          <p14:tracePt t="49305" x="5741988" y="1687513"/>
          <p14:tracePt t="49305" x="5715000" y="1697038"/>
          <p14:tracePt t="49322" x="5680075" y="1724025"/>
          <p14:tracePt t="49338" x="5643563" y="1741488"/>
          <p14:tracePt t="49356" x="5599113" y="1785938"/>
          <p14:tracePt t="49372" x="5581650" y="1812925"/>
          <p14:tracePt t="49388" x="5562600" y="1866900"/>
          <p14:tracePt t="49405" x="5545138" y="1901825"/>
          <p14:tracePt t="49421" x="5537200" y="1946275"/>
          <p14:tracePt t="49439" x="5537200" y="1990725"/>
          <p14:tracePt t="49455" x="5537200" y="2036763"/>
          <p14:tracePt t="49472" x="5537200" y="2081213"/>
          <p14:tracePt t="49488" x="5537200" y="2108200"/>
          <p14:tracePt t="49506" x="5537200" y="2152650"/>
          <p14:tracePt t="49521" x="5537200" y="2205038"/>
          <p14:tracePt t="49539" x="5537200" y="2241550"/>
          <p14:tracePt t="49555" x="5537200" y="2268538"/>
          <p14:tracePt t="49571" x="5537200" y="2295525"/>
          <p14:tracePt t="49588" x="5537200" y="2322513"/>
          <p14:tracePt t="49605" x="5537200" y="2357438"/>
          <p14:tracePt t="49622" x="5545138" y="2393950"/>
          <p14:tracePt t="49638" x="5545138" y="2438400"/>
          <p14:tracePt t="49656" x="5554663" y="2490788"/>
          <p14:tracePt t="49671" x="5562600" y="2544763"/>
          <p14:tracePt t="49689" x="5581650" y="2598738"/>
          <p14:tracePt t="49705" x="5581650" y="2643188"/>
          <p14:tracePt t="49721" x="5581650" y="2697163"/>
          <p14:tracePt t="49739" x="5589588" y="2732088"/>
          <p14:tracePt t="49756" x="5599113" y="2768600"/>
          <p14:tracePt t="49772" x="5599113" y="2795588"/>
          <p14:tracePt t="49788" x="5608638" y="2822575"/>
          <p14:tracePt t="49806" x="5616575" y="2857500"/>
          <p14:tracePt t="49821" x="5626100" y="2884488"/>
          <p14:tracePt t="49839" x="5643563" y="2911475"/>
          <p14:tracePt t="49854" x="5643563" y="2938463"/>
          <p14:tracePt t="49872" x="5653088" y="2965450"/>
          <p14:tracePt t="49888" x="5670550" y="2990850"/>
          <p14:tracePt t="49904" x="5688013" y="3017838"/>
          <p14:tracePt t="49904" x="5688013" y="3036888"/>
          <p14:tracePt t="49922" x="5715000" y="3062288"/>
          <p14:tracePt t="49938" x="5732463" y="3098800"/>
          <p14:tracePt t="49955" x="5751513" y="3116263"/>
          <p14:tracePt t="49971" x="5768975" y="3125788"/>
          <p14:tracePt t="49988" x="5776913" y="3133725"/>
          <p14:tracePt t="50004" x="5795963" y="3143250"/>
          <p14:tracePt t="50022" x="5795963" y="3152775"/>
          <p14:tracePt t="50059" x="5803900" y="3152775"/>
          <p14:tracePt t="50074" x="5813425" y="3152775"/>
          <p14:tracePt t="50098" x="5822950" y="3152775"/>
          <p14:tracePt t="50106" x="5830888" y="3152775"/>
          <p14:tracePt t="50122" x="5848350" y="3125788"/>
          <p14:tracePt t="50122" x="5848350" y="3116263"/>
          <p14:tracePt t="50138" x="5867400" y="3089275"/>
          <p14:tracePt t="50138" x="5884863" y="3017838"/>
          <p14:tracePt t="50154" x="5919788" y="2965450"/>
          <p14:tracePt t="50172" x="5938838" y="2901950"/>
          <p14:tracePt t="50188" x="5956300" y="2847975"/>
          <p14:tracePt t="50205" x="5983288" y="2759075"/>
          <p14:tracePt t="50222" x="6010275" y="2679700"/>
          <p14:tracePt t="50238" x="6027738" y="2581275"/>
          <p14:tracePt t="50254" x="6045200" y="2509838"/>
          <p14:tracePt t="50271" x="6054725" y="2446338"/>
          <p14:tracePt t="50289" x="6072188" y="2401888"/>
          <p14:tracePt t="50305" x="6072188" y="2357438"/>
          <p14:tracePt t="50322" x="6072188" y="2312988"/>
          <p14:tracePt t="50338" x="6081713" y="2276475"/>
          <p14:tracePt t="50355" x="6081713" y="2251075"/>
          <p14:tracePt t="50371" x="6081713" y="2214563"/>
          <p14:tracePt t="50388" x="6089650" y="2187575"/>
          <p14:tracePt t="50404" x="6099175" y="2152650"/>
          <p14:tracePt t="50421" x="6099175" y="2116138"/>
          <p14:tracePt t="50438" x="6108700" y="2062163"/>
          <p14:tracePt t="50454" x="6116638" y="2036763"/>
          <p14:tracePt t="50472" x="6116638" y="2000250"/>
          <p14:tracePt t="50488" x="6126163" y="1965325"/>
          <p14:tracePt t="50505" x="6126163" y="1928813"/>
          <p14:tracePt t="50521" x="6134100" y="1901825"/>
          <p14:tracePt t="50539" x="6143625" y="1874838"/>
          <p14:tracePt t="50554" x="6143625" y="1847850"/>
          <p14:tracePt t="50571" x="6143625" y="1839913"/>
          <p14:tracePt t="50589" x="6143625" y="1822450"/>
          <p14:tracePt t="50604" x="6143625" y="1812925"/>
          <p14:tracePt t="50622" x="6143625" y="1803400"/>
          <p14:tracePt t="50666" x="6143625" y="1795463"/>
          <p14:tracePt t="54514" x="6143625" y="1803400"/>
          <p14:tracePt t="54522" x="6143625" y="1812925"/>
          <p14:tracePt t="54530" x="6143625" y="1822450"/>
          <p14:tracePt t="54530" x="6143625" y="1830388"/>
          <p14:tracePt t="54538" x="6134100" y="1866900"/>
          <p14:tracePt t="54554" x="6126163" y="1893888"/>
          <p14:tracePt t="54572" x="6126163" y="1928813"/>
          <p14:tracePt t="54588" x="6126163" y="1973263"/>
          <p14:tracePt t="54604" x="6108700" y="2000250"/>
          <p14:tracePt t="54622" x="6108700" y="2044700"/>
          <p14:tracePt t="54638" x="6099175" y="2081213"/>
          <p14:tracePt t="54655" x="6099175" y="2108200"/>
          <p14:tracePt t="54671" x="6099175" y="2160588"/>
          <p14:tracePt t="54689" x="6099175" y="2205038"/>
          <p14:tracePt t="54704" x="6099175" y="2268538"/>
          <p14:tracePt t="54721" x="6072188" y="2357438"/>
          <p14:tracePt t="54721" x="6072188" y="2393950"/>
          <p14:tracePt t="54739" x="6054725" y="2482850"/>
          <p14:tracePt t="54754" x="6037263" y="2616200"/>
          <p14:tracePt t="54772" x="6018213" y="2732088"/>
          <p14:tracePt t="54787" x="6010275" y="2847975"/>
          <p14:tracePt t="54805" x="6010275" y="2928938"/>
          <p14:tracePt t="54821" x="6010275" y="3027363"/>
          <p14:tracePt t="54839" x="6010275" y="3081338"/>
          <p14:tracePt t="54854" x="6027738" y="3160713"/>
          <p14:tracePt t="54872" x="6054725" y="3205163"/>
          <p14:tracePt t="54888" x="6081713" y="3286125"/>
          <p14:tracePt t="54904" x="6116638" y="3348038"/>
          <p14:tracePt t="54904" x="6116638" y="3384550"/>
          <p14:tracePt t="54923" x="6153150" y="3429000"/>
          <p14:tracePt t="54937" x="6232525" y="3517900"/>
          <p14:tracePt t="54955" x="6286500" y="3562350"/>
          <p14:tracePt t="54971" x="6357938" y="3616325"/>
          <p14:tracePt t="54988" x="6446838" y="3643313"/>
          <p14:tracePt t="55004" x="6537325" y="3670300"/>
          <p14:tracePt t="55022" x="6626225" y="3687763"/>
          <p14:tracePt t="55038" x="6680200" y="3687763"/>
          <p14:tracePt t="55054" x="6751638" y="3687763"/>
          <p14:tracePt t="55071" x="6804025" y="3687763"/>
          <p14:tracePt t="55088" x="6867525" y="3660775"/>
          <p14:tracePt t="55105" x="6902450" y="3633788"/>
          <p14:tracePt t="55121" x="6938963" y="3608388"/>
          <p14:tracePt t="55121" x="6946900" y="3598863"/>
          <p14:tracePt t="55138" x="6973888" y="3562350"/>
          <p14:tracePt t="55154" x="6983413" y="3544888"/>
          <p14:tracePt t="55172" x="6991350" y="3536950"/>
          <p14:tracePt t="55187" x="7010400" y="3517900"/>
          <p14:tracePt t="55205" x="7018338" y="3500438"/>
          <p14:tracePt t="55221" x="7037388" y="3482975"/>
          <p14:tracePt t="55238" x="7062788" y="3455988"/>
          <p14:tracePt t="55254" x="7108825" y="3411538"/>
          <p14:tracePt t="55272" x="7170738" y="3330575"/>
          <p14:tracePt t="55289" x="7242175" y="3276600"/>
          <p14:tracePt t="55305" x="7296150" y="3224213"/>
          <p14:tracePt t="55322" x="7375525" y="3098800"/>
          <p14:tracePt t="55339" x="7429500" y="3036888"/>
          <p14:tracePt t="55355" x="7446963" y="2973388"/>
          <p14:tracePt t="55372" x="7456488" y="2911475"/>
          <p14:tracePt t="55387" x="7466013" y="2867025"/>
          <p14:tracePt t="55405" x="7466013" y="2813050"/>
          <p14:tracePt t="55421" x="7473950" y="2751138"/>
          <p14:tracePt t="55439" x="7473950" y="2697163"/>
          <p14:tracePt t="55454" x="7473950" y="2643188"/>
          <p14:tracePt t="55472" x="7473950" y="2608263"/>
          <p14:tracePt t="55488" x="7466013" y="2527300"/>
          <p14:tracePt t="55505" x="7446963" y="2490788"/>
          <p14:tracePt t="55521" x="7429500" y="2419350"/>
          <p14:tracePt t="55539" x="7419975" y="2393950"/>
          <p14:tracePt t="55555" x="7412038" y="2366963"/>
          <p14:tracePt t="55571" x="7402513" y="2347913"/>
          <p14:tracePt t="55588" x="7402513" y="2339975"/>
          <p14:tracePt t="55604" x="7385050" y="2312988"/>
          <p14:tracePt t="55622" x="7375525" y="2303463"/>
          <p14:tracePt t="55638" x="7375525" y="2286000"/>
          <p14:tracePt t="55654" x="7375525" y="2259013"/>
          <p14:tracePt t="55671" x="7367588" y="2251075"/>
          <p14:tracePt t="55689" x="7358063" y="2224088"/>
          <p14:tracePt t="55704" x="7348538" y="2224088"/>
          <p14:tracePt t="55930" x="7348538" y="2241550"/>
          <p14:tracePt t="55938" x="7348538" y="2251075"/>
          <p14:tracePt t="55962" x="7358063" y="2268538"/>
          <p14:tracePt t="55970" x="7358063" y="2276475"/>
          <p14:tracePt t="55982" x="7358063" y="2303463"/>
          <p14:tracePt t="56010" x="7358063" y="2312988"/>
          <p14:tracePt t="56018" x="7358063" y="2330450"/>
          <p14:tracePt t="56022" x="7358063" y="2339975"/>
          <p14:tracePt t="56037" x="7358063" y="2366963"/>
          <p14:tracePt t="56054" x="7358063" y="2374900"/>
          <p14:tracePt t="56071" x="7358063" y="2393950"/>
          <p14:tracePt t="56088" x="7358063" y="2419350"/>
          <p14:tracePt t="56105" x="7358063" y="2438400"/>
          <p14:tracePt t="56121" x="7358063" y="2473325"/>
          <p14:tracePt t="56121" x="7358063" y="2500313"/>
          <p14:tracePt t="56139" x="7358063" y="2554288"/>
          <p14:tracePt t="56154" x="7358063" y="2616200"/>
          <p14:tracePt t="56172" x="7358063" y="2670175"/>
          <p14:tracePt t="56188" x="7358063" y="2705100"/>
          <p14:tracePt t="56205" x="7358063" y="2751138"/>
          <p14:tracePt t="56221" x="7358063" y="2776538"/>
          <p14:tracePt t="56237" x="7358063" y="2813050"/>
          <p14:tracePt t="56254" x="7358063" y="2840038"/>
          <p14:tracePt t="56271" x="7358063" y="2874963"/>
          <p14:tracePt t="56289" x="7358063" y="2901950"/>
          <p14:tracePt t="56305" x="7358063" y="2946400"/>
          <p14:tracePt t="56321" x="7358063" y="2973388"/>
          <p14:tracePt t="56337" x="7358063" y="3000375"/>
          <p14:tracePt t="56355" x="7358063" y="3009900"/>
          <p14:tracePt t="56371" x="7358063" y="3017838"/>
          <p14:tracePt t="56387" x="7358063" y="3036888"/>
          <p14:tracePt t="56405" x="7358063" y="3044825"/>
          <p14:tracePt t="56442" x="7358063" y="3054350"/>
          <p14:tracePt t="56459" x="7358063" y="3062288"/>
          <p14:tracePt t="56474" x="7358063" y="3071813"/>
          <p14:tracePt t="56493" x="7367588" y="3081338"/>
          <p14:tracePt t="56498" x="7367588" y="3089275"/>
          <p14:tracePt t="56505" x="7375525" y="3108325"/>
          <p14:tracePt t="56521" x="7394575" y="3143250"/>
          <p14:tracePt t="56539" x="7412038" y="3179763"/>
          <p14:tracePt t="56554" x="7419975" y="3205163"/>
          <p14:tracePt t="56571" x="7446963" y="3224213"/>
          <p14:tracePt t="56588" x="7446963" y="3232150"/>
          <p14:tracePt t="56604" x="7456488" y="3241675"/>
          <p14:tracePt t="56622" x="7466013" y="3241675"/>
          <p14:tracePt t="56666" x="7473950" y="3241675"/>
          <p14:tracePt t="56677" x="7473950" y="3251200"/>
          <p14:tracePt t="56698" x="7491413" y="3259138"/>
          <p14:tracePt t="56709" x="7500938" y="3259138"/>
          <p14:tracePt t="56726" x="7500938" y="3268663"/>
          <p14:tracePt t="56778" x="7518400" y="3268663"/>
          <p14:tracePt t="56802" x="7527925" y="3268663"/>
          <p14:tracePt t="56810" x="7545388" y="3268663"/>
          <p14:tracePt t="56821" x="7554913" y="3268663"/>
          <p14:tracePt t="56826" x="7589838" y="3251200"/>
          <p14:tracePt t="56837" x="7616825" y="3205163"/>
          <p14:tracePt t="56854" x="7634288" y="3187700"/>
          <p14:tracePt t="56872" x="7643813" y="3179763"/>
          <p14:tracePt t="56887" x="7661275" y="3152775"/>
          <p14:tracePt t="56904" x="7670800" y="3125788"/>
          <p14:tracePt t="56922" x="7670800" y="3108325"/>
          <p14:tracePt t="56937" x="7680325" y="3044825"/>
          <p14:tracePt t="56955" x="7680325" y="3009900"/>
          <p14:tracePt t="56971" x="7680325" y="2955925"/>
          <p14:tracePt t="56988" x="7670800" y="2911475"/>
          <p14:tracePt t="57004" x="7661275" y="2857500"/>
          <p14:tracePt t="57022" x="7661275" y="2830513"/>
          <p14:tracePt t="57037" x="7643813" y="2795588"/>
          <p14:tracePt t="57054" x="7634288" y="2759075"/>
          <p14:tracePt t="57072" x="7626350" y="2724150"/>
          <p14:tracePt t="57087" x="7608888" y="2679700"/>
          <p14:tracePt t="57105" x="7599363" y="2625725"/>
          <p14:tracePt t="57121" x="7599363" y="2581275"/>
          <p14:tracePt t="57121" x="7599363" y="2562225"/>
          <p14:tracePt t="57138" x="7599363" y="2517775"/>
          <p14:tracePt t="57154" x="7599363" y="2482850"/>
          <p14:tracePt t="57172" x="7599363" y="2455863"/>
          <p14:tracePt t="57188" x="7599363" y="2419350"/>
          <p14:tracePt t="57205" x="7599363" y="2374900"/>
          <p14:tracePt t="57221" x="7599363" y="2330450"/>
          <p14:tracePt t="57237" x="7599363" y="2276475"/>
          <p14:tracePt t="57254" x="7599363" y="2251075"/>
          <p14:tracePt t="57271" x="7599363" y="2214563"/>
          <p14:tracePt t="57288" x="7599363" y="2187575"/>
          <p14:tracePt t="57305" x="7599363" y="2170113"/>
          <p14:tracePt t="57322" x="7599363" y="2143125"/>
          <p14:tracePt t="57337" x="7589838" y="2125663"/>
          <p14:tracePt t="57355" x="7589838" y="2116138"/>
          <p14:tracePt t="57490" x="7581900" y="2116138"/>
          <p14:tracePt t="57498" x="7572375" y="2116138"/>
          <p14:tracePt t="57506" x="7562850" y="2116138"/>
          <p14:tracePt t="57506" x="7545388" y="2116138"/>
          <p14:tracePt t="57521" x="7483475" y="2116138"/>
          <p14:tracePt t="57538" x="7439025" y="2116138"/>
          <p14:tracePt t="57554" x="7394575" y="2125663"/>
          <p14:tracePt t="57571" x="7348538" y="2143125"/>
          <p14:tracePt t="57588" x="7331075" y="2152650"/>
          <p14:tracePt t="57604" x="7296150" y="2160588"/>
          <p14:tracePt t="57621" x="7286625" y="2179638"/>
          <p14:tracePt t="57637" x="7269163" y="2187575"/>
          <p14:tracePt t="57655" x="7259638" y="2205038"/>
          <p14:tracePt t="57671" x="7242175" y="2224088"/>
          <p14:tracePt t="57687" x="7232650" y="2241550"/>
          <p14:tracePt t="57704" x="7215188" y="2259013"/>
          <p14:tracePt t="57721" x="7215188" y="2276475"/>
          <p14:tracePt t="57738" x="7215188" y="2286000"/>
          <p14:tracePt t="59154" x="7215188" y="2295525"/>
          <p14:tracePt t="59162" x="7215188" y="2312988"/>
          <p14:tracePt t="59168" x="7215188" y="2322513"/>
          <p14:tracePt t="59171" x="7215188" y="2339975"/>
          <p14:tracePt t="59187" x="7224713" y="2357438"/>
          <p14:tracePt t="59205" x="7242175" y="2393950"/>
          <p14:tracePt t="59221" x="7251700" y="2411413"/>
          <p14:tracePt t="59237" x="7251700" y="2419350"/>
          <p14:tracePt t="59254" x="7269163" y="2446338"/>
          <p14:tracePt t="59271" x="7269163" y="2455863"/>
          <p14:tracePt t="59288" x="7269163" y="2473325"/>
          <p14:tracePt t="59305" x="7286625" y="2490788"/>
          <p14:tracePt t="59322" x="7296150" y="2517775"/>
          <p14:tracePt t="59338" x="7304088" y="2536825"/>
          <p14:tracePt t="59355" x="7304088" y="2562225"/>
          <p14:tracePt t="59371" x="7313613" y="2633663"/>
          <p14:tracePt t="59387" x="7331075" y="2751138"/>
          <p14:tracePt t="59404" x="7331075" y="2874963"/>
          <p14:tracePt t="59421" x="7331075" y="2919413"/>
          <p14:tracePt t="59438" x="7331075" y="2955925"/>
          <p14:tracePt t="59454" x="7340600" y="2973388"/>
          <p14:tracePt t="59472" x="7348538" y="3009900"/>
          <p14:tracePt t="59487" x="7348538" y="3017838"/>
          <p14:tracePt t="59505" x="7348538" y="3054350"/>
          <p14:tracePt t="59521" x="7348538" y="3089275"/>
          <p14:tracePt t="59539" x="7348538" y="3125788"/>
          <p14:tracePt t="59554" x="7348538" y="3160713"/>
          <p14:tracePt t="59571" x="7348538" y="3187700"/>
          <p14:tracePt t="59588" x="7348538" y="3224213"/>
          <p14:tracePt t="59604" x="7348538" y="3268663"/>
          <p14:tracePt t="59622" x="7331075" y="3322638"/>
          <p14:tracePt t="59637" x="7331075" y="3375025"/>
          <p14:tracePt t="59655" x="7304088" y="3402013"/>
          <p14:tracePt t="59671" x="7304088" y="3419475"/>
          <p14:tracePt t="59688" x="7304088" y="3438525"/>
          <p14:tracePt t="59704" x="7304088" y="3455988"/>
          <p14:tracePt t="59721" x="7304088" y="3490913"/>
          <p14:tracePt t="59721" x="7304088" y="3500438"/>
          <p14:tracePt t="59738" x="7296150" y="3536950"/>
          <p14:tracePt t="59754" x="7277100" y="3581400"/>
          <p14:tracePt t="59771" x="7259638" y="3625850"/>
          <p14:tracePt t="59787" x="7242175" y="3670300"/>
          <p14:tracePt t="59805" x="7205663" y="3724275"/>
          <p14:tracePt t="59821" x="7180263" y="3776663"/>
          <p14:tracePt t="59838" x="7153275" y="3813175"/>
          <p14:tracePt t="59854" x="7108825" y="3875088"/>
          <p14:tracePt t="59871" x="7045325" y="3938588"/>
          <p14:tracePt t="59887" x="6973888" y="4017963"/>
          <p14:tracePt t="59904" x="6867525" y="4108450"/>
          <p14:tracePt t="59922" x="6742113" y="4205288"/>
          <p14:tracePt t="59937" x="6581775" y="4330700"/>
          <p14:tracePt t="59955" x="6518275" y="4384675"/>
          <p14:tracePt t="59971" x="6465888" y="4438650"/>
          <p14:tracePt t="59988" x="6446838" y="4473575"/>
          <p14:tracePt t="60004" x="6411913" y="4527550"/>
          <p14:tracePt t="60022" x="6367463" y="4581525"/>
          <p14:tracePt t="60037" x="6313488" y="4643438"/>
          <p14:tracePt t="60054" x="6232525" y="4741863"/>
          <p14:tracePt t="60072" x="6153150" y="4813300"/>
          <p14:tracePt t="60087" x="6054725" y="4902200"/>
          <p14:tracePt t="60105" x="5965825" y="4973638"/>
          <p14:tracePt t="60120" x="5848350" y="5072063"/>
          <p14:tracePt t="60120" x="5786438" y="5116513"/>
          <p14:tracePt t="60138" x="5634038" y="5205413"/>
          <p14:tracePt t="60154" x="5510213" y="5268913"/>
          <p14:tracePt t="60172" x="5384800" y="5330825"/>
          <p14:tracePt t="60187" x="5276850" y="5357813"/>
          <p14:tracePt t="60205" x="5232400" y="5375275"/>
          <p14:tracePt t="60221" x="5187950" y="5375275"/>
          <p14:tracePt t="60237" x="5133975" y="5384800"/>
          <p14:tracePt t="60255" x="5081588" y="5384800"/>
          <p14:tracePt t="60271" x="5018088" y="5384800"/>
          <p14:tracePt t="60288" x="4938713" y="5384800"/>
          <p14:tracePt t="60305" x="4867275" y="5384800"/>
          <p14:tracePt t="60322" x="4786313" y="5384800"/>
          <p14:tracePt t="60337" x="4697413" y="5384800"/>
          <p14:tracePt t="60355" x="4652963" y="5384800"/>
          <p14:tracePt t="60371" x="4598988" y="5384800"/>
          <p14:tracePt t="60387" x="4562475" y="5384800"/>
          <p14:tracePt t="60404" x="4554538" y="5384800"/>
          <p14:tracePt t="60458" x="4554538" y="5375275"/>
          <p14:tracePt t="61226" x="4554538" y="5367338"/>
          <p14:tracePt t="62002" x="4562475" y="5367338"/>
          <p14:tracePt t="62020" x="4581525" y="5367338"/>
          <p14:tracePt t="62058" x="4589463" y="5367338"/>
          <p14:tracePt t="62146" x="4608513" y="5367338"/>
          <p14:tracePt t="63362" x="4616450" y="5367338"/>
          <p14:tracePt t="63831" x="4625975" y="5357813"/>
          <p14:tracePt t="63850" x="4643438" y="5348288"/>
          <p14:tracePt t="63875" x="4643438" y="5340350"/>
          <p14:tracePt t="63906" x="4652963" y="5340350"/>
          <p14:tracePt t="64010" x="4660900" y="5340350"/>
          <p14:tracePt t="64042" x="4670425" y="5330825"/>
          <p14:tracePt t="64058" x="4670425" y="5322888"/>
          <p14:tracePt t="64330" x="4679950" y="5322888"/>
          <p14:tracePt t="64370" x="4679950" y="5313363"/>
          <p14:tracePt t="64410" x="4687888" y="5313363"/>
          <p14:tracePt t="64458" x="4697413" y="5313363"/>
          <p14:tracePt t="64474" x="4705350" y="5313363"/>
          <p14:tracePt t="64482" x="4705350" y="5303838"/>
          <p14:tracePt t="64490" x="4714875" y="5303838"/>
          <p14:tracePt t="64498" x="4724400" y="5295900"/>
          <p14:tracePt t="64504" x="4751388" y="5286375"/>
          <p14:tracePt t="64520" x="4786313" y="5268913"/>
          <p14:tracePt t="64520" x="4803775" y="5268913"/>
          <p14:tracePt t="64538" x="4867275" y="5224463"/>
          <p14:tracePt t="64555" x="4946650" y="5187950"/>
          <p14:tracePt t="64570" x="5018088" y="5126038"/>
          <p14:tracePt t="64588" x="5054600" y="5081588"/>
          <p14:tracePt t="64604" x="5072063" y="5027613"/>
          <p14:tracePt t="64621" x="5099050" y="4965700"/>
          <p14:tracePt t="64637" x="5116513" y="4902200"/>
          <p14:tracePt t="64655" x="5126038" y="4857750"/>
          <p14:tracePt t="64670" x="5133975" y="4803775"/>
          <p14:tracePt t="64688" x="5143500" y="4751388"/>
          <p14:tracePt t="64704" x="5153025" y="4705350"/>
          <p14:tracePt t="64720" x="5153025" y="4660900"/>
          <p14:tracePt t="64720" x="5153025" y="4633913"/>
          <p14:tracePt t="64738" x="5153025" y="4581525"/>
          <p14:tracePt t="64755" x="5160963" y="4527550"/>
          <p14:tracePt t="64771" x="5160963" y="4510088"/>
          <p14:tracePt t="64787" x="5170488" y="4500563"/>
          <p14:tracePt t="64805" x="5170488" y="4483100"/>
          <p14:tracePt t="64821" x="5170488" y="4473575"/>
          <p14:tracePt t="64838" x="5170488" y="4465638"/>
          <p14:tracePt t="64854" x="5170488" y="4456113"/>
          <p14:tracePt t="64871" x="5170488" y="4446588"/>
          <p14:tracePt t="64887" x="5170488" y="4438650"/>
          <p14:tracePt t="64904" x="5170488" y="4419600"/>
          <p14:tracePt t="64921" x="5187950" y="4402138"/>
          <p14:tracePt t="64937" x="5187950" y="4357688"/>
          <p14:tracePt t="64955" x="5187950" y="4348163"/>
          <p14:tracePt t="64970" x="5187950" y="4330700"/>
          <p14:tracePt t="64988" x="5187950" y="4313238"/>
          <p14:tracePt t="65026" x="5187950" y="4303713"/>
          <p14:tracePt t="65154" x="5187950" y="4286250"/>
          <p14:tracePt t="65170" x="5187950" y="4276725"/>
          <p14:tracePt t="65178" x="5180013" y="4268788"/>
          <p14:tracePt t="65186" x="5180013" y="4259263"/>
          <p14:tracePt t="65202" x="5160963" y="4251325"/>
          <p14:tracePt t="65205" x="5153025" y="4241800"/>
          <p14:tracePt t="65220" x="5153025" y="4232275"/>
          <p14:tracePt t="65237" x="5133975" y="4224338"/>
          <p14:tracePt t="65255" x="5126038" y="4214813"/>
          <p14:tracePt t="65270" x="5126038" y="4205288"/>
          <p14:tracePt t="65306" x="5116513" y="4197350"/>
          <p14:tracePt t="65378" x="5099050" y="4187825"/>
          <p14:tracePt t="65394" x="5099050" y="4179888"/>
          <p14:tracePt t="65602" x="5099050" y="4197350"/>
          <p14:tracePt t="65610" x="5116513" y="4241800"/>
          <p14:tracePt t="65612" x="5133975" y="4268788"/>
          <p14:tracePt t="65620" x="5170488" y="4340225"/>
          <p14:tracePt t="65637" x="5214938" y="4411663"/>
          <p14:tracePt t="65655" x="5268913" y="4483100"/>
          <p14:tracePt t="65671" x="5303838" y="4545013"/>
          <p14:tracePt t="65688" x="5322888" y="4589463"/>
          <p14:tracePt t="65704" x="5348288" y="4633913"/>
          <p14:tracePt t="65721" x="5384800" y="4687888"/>
          <p14:tracePt t="65721" x="5384800" y="4714875"/>
          <p14:tracePt t="65738" x="5394325" y="4732338"/>
          <p14:tracePt t="65754" x="5429250" y="4803775"/>
          <p14:tracePt t="65771" x="5438775" y="4840288"/>
          <p14:tracePt t="65787" x="5465763" y="4894263"/>
          <p14:tracePt t="65805" x="5491163" y="4965700"/>
          <p14:tracePt t="65820" x="5518150" y="5010150"/>
          <p14:tracePt t="65838" x="5537200" y="5054600"/>
          <p14:tracePt t="65854" x="5562600" y="5108575"/>
          <p14:tracePt t="65871" x="5589588" y="5160963"/>
          <p14:tracePt t="65888" x="5626100" y="5241925"/>
          <p14:tracePt t="65904" x="5653088" y="5295900"/>
          <p14:tracePt t="65921" x="5680075" y="5384800"/>
          <p14:tracePt t="65937" x="5715000" y="5456238"/>
          <p14:tracePt t="65937" x="5732463" y="5491163"/>
          <p14:tracePt t="65955" x="5751513" y="5518150"/>
          <p14:tracePt t="65970" x="5759450" y="5562600"/>
          <p14:tracePt t="65988" x="5776913" y="5572125"/>
          <p14:tracePt t="66004" x="5776913" y="5589588"/>
          <p14:tracePt t="66218" x="5786438" y="5589588"/>
          <p14:tracePt t="66234" x="5795963" y="5581650"/>
          <p14:tracePt t="66234" x="5795963" y="5554663"/>
          <p14:tracePt t="66250" x="5795963" y="5527675"/>
          <p14:tracePt t="66258" x="5803900" y="5483225"/>
          <p14:tracePt t="66266" x="5803900" y="5411788"/>
          <p14:tracePt t="66274" x="5813425" y="5322888"/>
          <p14:tracePt t="66288" x="5822950" y="5205413"/>
          <p14:tracePt t="66305" x="5822950" y="5081588"/>
          <p14:tracePt t="66321" x="5830888" y="5000625"/>
          <p14:tracePt t="66337" x="5830888" y="4867275"/>
          <p14:tracePt t="66355" x="5830888" y="4803775"/>
          <p14:tracePt t="66370" x="5830888" y="4741863"/>
          <p14:tracePt t="66387" x="5830888" y="4687888"/>
          <p14:tracePt t="66404" x="5830888" y="4633913"/>
          <p14:tracePt t="66420" x="5830888" y="4598988"/>
          <p14:tracePt t="66438" x="5830888" y="4562475"/>
          <p14:tracePt t="66454" x="5830888" y="4518025"/>
          <p14:tracePt t="66471" x="5830888" y="4483100"/>
          <p14:tracePt t="66487" x="5830888" y="4446588"/>
          <p14:tracePt t="66505" x="5830888" y="4411663"/>
          <p14:tracePt t="66520" x="5822950" y="4367213"/>
          <p14:tracePt t="66538" x="5822950" y="4348163"/>
          <p14:tracePt t="66555" x="5822950" y="4330700"/>
          <p14:tracePt t="66570" x="5813425" y="4330700"/>
          <p14:tracePt t="66746" x="5803900" y="4330700"/>
          <p14:tracePt t="66754" x="5795963" y="4340225"/>
          <p14:tracePt t="66761" x="5776913" y="4375150"/>
          <p14:tracePt t="66770" x="5751513" y="4429125"/>
          <p14:tracePt t="66787" x="5741988" y="4491038"/>
          <p14:tracePt t="66805" x="5715000" y="4572000"/>
          <p14:tracePt t="66820" x="5697538" y="4625975"/>
          <p14:tracePt t="66838" x="5680075" y="4705350"/>
          <p14:tracePt t="66854" x="5661025" y="4759325"/>
          <p14:tracePt t="66870" x="5643563" y="4822825"/>
          <p14:tracePt t="66887" x="5643563" y="4884738"/>
          <p14:tracePt t="66904" x="5634038" y="4919663"/>
          <p14:tracePt t="66921" x="5626100" y="4946650"/>
          <p14:tracePt t="66937" x="5626100" y="4991100"/>
          <p14:tracePt t="66955" x="5616575" y="5018088"/>
          <p14:tracePt t="66970" x="5608638" y="5062538"/>
          <p14:tracePt t="66988" x="5599113" y="5116513"/>
          <p14:tracePt t="67004" x="5599113" y="5160963"/>
          <p14:tracePt t="67021" x="5581650" y="5187950"/>
          <p14:tracePt t="67037" x="5572125" y="5224463"/>
          <p14:tracePt t="67054" x="5572125" y="5241925"/>
          <p14:tracePt t="67071" x="5572125" y="5268913"/>
          <p14:tracePt t="67087" x="5572125" y="5286375"/>
          <p14:tracePt t="67105" x="5572125" y="5295900"/>
          <p14:tracePt t="70363" x="5581650" y="5295900"/>
          <p14:tracePt t="70435" x="5589588" y="5295900"/>
          <p14:tracePt t="70859" x="5608638" y="5295900"/>
          <p14:tracePt t="70867" x="5634038" y="5295900"/>
          <p14:tracePt t="70873" x="5661025" y="5295900"/>
          <p14:tracePt t="70888" x="5680075" y="5295900"/>
          <p14:tracePt t="70889" x="5803900" y="5295900"/>
          <p14:tracePt t="70905" x="5973763" y="5313363"/>
          <p14:tracePt t="70922" x="6224588" y="5340350"/>
          <p14:tracePt t="70938" x="6473825" y="5348288"/>
          <p14:tracePt t="70938" x="6581775" y="5367338"/>
          <p14:tracePt t="70955" x="6769100" y="5394325"/>
          <p14:tracePt t="70971" x="6858000" y="5411788"/>
          <p14:tracePt t="70989" x="6919913" y="5411788"/>
          <p14:tracePt t="71004" x="6938963" y="5429250"/>
          <p14:tracePt t="71022" x="6946900" y="5429250"/>
          <p14:tracePt t="71147" x="6956425" y="5429250"/>
          <p14:tracePt t="71571" x="6965950" y="5429250"/>
          <p14:tracePt t="71595" x="6965950" y="5411788"/>
          <p14:tracePt t="71603" x="6965950" y="5384800"/>
          <p14:tracePt t="71611" x="6965950" y="5330825"/>
          <p14:tracePt t="71622" x="6965950" y="5259388"/>
          <p14:tracePt t="71638" x="6965950" y="5205413"/>
          <p14:tracePt t="71655" x="6965950" y="5153025"/>
          <p14:tracePt t="71671" x="6956425" y="5116513"/>
          <p14:tracePt t="71689" x="6956425" y="5081588"/>
          <p14:tracePt t="71704" x="6956425" y="5045075"/>
          <p14:tracePt t="71721" x="6956425" y="5018088"/>
          <p14:tracePt t="71738" x="6956425" y="4991100"/>
          <p14:tracePt t="71754" x="6956425" y="4973638"/>
          <p14:tracePt t="71923" x="6956425" y="4983163"/>
          <p14:tracePt t="71931" x="6956425" y="5010150"/>
          <p14:tracePt t="71939" x="6983413" y="5037138"/>
          <p14:tracePt t="71939" x="6983413" y="5054600"/>
          <p14:tracePt t="71955" x="7000875" y="5089525"/>
          <p14:tracePt t="71955" x="7027863" y="5126038"/>
          <p14:tracePt t="71971" x="7062788" y="5197475"/>
          <p14:tracePt t="71989" x="7099300" y="5268913"/>
          <p14:tracePt t="72004" x="7134225" y="5322888"/>
          <p14:tracePt t="72022" x="7180263" y="5394325"/>
          <p14:tracePt t="72038" x="7205663" y="5446713"/>
          <p14:tracePt t="72054" x="7224713" y="5491163"/>
          <p14:tracePt t="72072" x="7242175" y="5518150"/>
          <p14:tracePt t="72088" x="7251700" y="5537200"/>
          <p14:tracePt t="72105" x="7269163" y="5562600"/>
          <p14:tracePt t="72121" x="7277100" y="5589588"/>
          <p14:tracePt t="72138" x="7296150" y="5616575"/>
          <p14:tracePt t="72154" x="7313613" y="5643563"/>
          <p14:tracePt t="72172" x="7313613" y="5653088"/>
          <p14:tracePt t="72188" x="7331075" y="5670550"/>
          <p14:tracePt t="72204" x="7331075" y="5680075"/>
          <p14:tracePt t="72240" x="7340600" y="5697538"/>
          <p14:tracePt t="72259" x="7340600" y="5705475"/>
          <p14:tracePt t="72267" x="7340600" y="5715000"/>
          <p14:tracePt t="72275" x="7348538" y="5732463"/>
          <p14:tracePt t="72289" x="7358063" y="5741988"/>
          <p14:tracePt t="72587" x="7367588" y="5741988"/>
          <p14:tracePt t="72595" x="7375525" y="5741988"/>
          <p14:tracePt t="72603" x="7385050" y="5741988"/>
          <p14:tracePt t="72611" x="7402513" y="5688013"/>
          <p14:tracePt t="72622" x="7439025" y="5599113"/>
          <p14:tracePt t="72638" x="7483475" y="5483225"/>
          <p14:tracePt t="72655" x="7518400" y="5419725"/>
          <p14:tracePt t="72671" x="7545388" y="5367338"/>
          <p14:tracePt t="72689" x="7562850" y="5330825"/>
          <p14:tracePt t="72704" x="7581900" y="5303838"/>
          <p14:tracePt t="72721" x="7581900" y="5276850"/>
          <p14:tracePt t="72739" x="7589838" y="5232400"/>
          <p14:tracePt t="72755" x="7608888" y="5197475"/>
          <p14:tracePt t="72772" x="7616825" y="5180013"/>
          <p14:tracePt t="7398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692696"/>
            <a:ext cx="6172200" cy="20535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</a:t>
            </a:r>
            <a:r>
              <a:rPr lang="ru-RU" smtClean="0"/>
              <a:t>изучили некоторые свойства </a:t>
            </a:r>
            <a:r>
              <a:rPr lang="ru-RU" dirty="0" smtClean="0"/>
              <a:t>предметов. Теперь мы знаем, что предмет имеет много свойств. Свойство предмета указывает на его цвет, форму, размер.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7744" y="5946254"/>
            <a:ext cx="6172200" cy="5790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Спасибо за внимание!!!</a:t>
            </a:r>
            <a:endParaRPr lang="ru-RU" sz="2400" dirty="0"/>
          </a:p>
        </p:txBody>
      </p:sp>
      <p:pic>
        <p:nvPicPr>
          <p:cNvPr id="9220" name="Picture 4" descr="https://img2.freepng.ru/20180524/ghs/kisspng-owl-bird-clip-art-5b073d05931081.0777537815272010296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298621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49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0"/>
    </mc:Choice>
    <mc:Fallback>
      <p:transition spd="slow" advTm="2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172200" cy="5120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 урока: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0144" y="908720"/>
            <a:ext cx="6019800" cy="504056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изучение </a:t>
            </a:r>
            <a:r>
              <a:rPr lang="ru-RU" dirty="0"/>
              <a:t>свойств </a:t>
            </a:r>
            <a:r>
              <a:rPr lang="ru-RU" dirty="0" smtClean="0"/>
              <a:t>предметов</a:t>
            </a:r>
            <a:r>
              <a:rPr lang="ru-RU" dirty="0"/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39752" y="1412776"/>
            <a:ext cx="6172200" cy="512078"/>
          </a:xfrm>
          <a:prstGeom prst="rect">
            <a:avLst/>
          </a:prstGeom>
        </p:spPr>
        <p:txBody>
          <a:bodyPr vert="horz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Задачи урока:</a:t>
            </a:r>
            <a:endParaRPr lang="ru-RU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420144" y="2060848"/>
            <a:ext cx="6172200" cy="2592288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различать </a:t>
            </a:r>
            <a:r>
              <a:rPr lang="ru-RU" dirty="0"/>
              <a:t>и объединять предметы по цвету,  </a:t>
            </a:r>
            <a:r>
              <a:rPr lang="ru-RU" dirty="0" smtClean="0"/>
              <a:t> форме</a:t>
            </a:r>
            <a:r>
              <a:rPr lang="ru-RU" dirty="0"/>
              <a:t>, </a:t>
            </a:r>
            <a:r>
              <a:rPr lang="ru-RU" dirty="0" smtClean="0"/>
              <a:t>размеру;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уметь </a:t>
            </a:r>
            <a:r>
              <a:rPr lang="ru-RU" dirty="0"/>
              <a:t>выявлять и сравнивать предметы по их </a:t>
            </a:r>
            <a:r>
              <a:rPr lang="ru-RU" dirty="0" smtClean="0"/>
              <a:t>свойствам;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развивать </a:t>
            </a:r>
            <a:r>
              <a:rPr lang="ru-RU" dirty="0"/>
              <a:t>внимание, наблюдательность, память, речь, умение </a:t>
            </a:r>
            <a:r>
              <a:rPr lang="ru-RU" dirty="0" smtClean="0"/>
              <a:t>рассуждать;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подготовка </a:t>
            </a:r>
            <a:r>
              <a:rPr lang="ru-RU" dirty="0"/>
              <a:t>к изучению математики.</a:t>
            </a:r>
          </a:p>
        </p:txBody>
      </p:sp>
      <p:pic>
        <p:nvPicPr>
          <p:cNvPr id="1026" name="Picture 2" descr="https://tipik.ru/wp-content/uploads/2019/05/%D0%9C%D0%B0%D0%BB%D1%8C%D1%87%D0%B8%D0%BA-%D0%B7%D0%B0-%D0%BF%D0%B0%D1%80%D1%82%D0%BE%D0%B9-%D0%BA%D0%B0%D1%80%D1%82%D0%B8%D0%BD%D0%BA%D0%B8-%D0%B8-%D0%B8%D0%B7%D0%BE%D0%B1%D1%80%D0%B0%D0%B6%D0%B5%D0%BD%D0%B8%D1%8F-0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5"/>
          <a:stretch/>
        </p:blipFill>
        <p:spPr bwMode="auto">
          <a:xfrm>
            <a:off x="3318941" y="4437112"/>
            <a:ext cx="421382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4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5"/>
    </mc:Choice>
    <mc:Fallback>
      <p:transition spd="slow" advTm="1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Вспомним основные цвета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10011" y="2492896"/>
            <a:ext cx="1152128" cy="115212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815916" y="1741984"/>
            <a:ext cx="1152128" cy="115212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2492896"/>
            <a:ext cx="1152128" cy="115212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508104" y="3933056"/>
            <a:ext cx="1152128" cy="115212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10012" y="3933056"/>
            <a:ext cx="1152127" cy="11521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815917" y="4869160"/>
            <a:ext cx="1152127" cy="115212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оранжевый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5917" y="119675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красный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2928894"/>
            <a:ext cx="107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</a:rPr>
              <a:t>желтый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363" y="4324454"/>
            <a:ext cx="11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зеленый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211" y="434783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синий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9233" y="6260821"/>
            <a:ext cx="166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фиолетовый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8" name="Picture 4" descr="https://i.pinimg.com/originals/17/84/49/17844908466b614e00320707a3fec4cb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3019731"/>
            <a:ext cx="2140630" cy="17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7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9"/>
    </mc:Choice>
    <mc:Fallback>
      <p:transition spd="slow" advTm="2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samozamesrus.ru/image/catalog/tpa1/hangsen-lem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216" y="1119515"/>
            <a:ext cx="1300414" cy="130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s.123rf.com/450wm/jemastock/jemastock1905/jemastock190511086/122547291-pair-of-sneaker-icon-isolated-vector-illustration-graphic-design.jpg?ver=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56" y="4348739"/>
            <a:ext cx="1669276" cy="11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8061" y="1052736"/>
            <a:ext cx="2945782" cy="4608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63662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Объединение предметов по цвету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" name="Picture 2" descr="https://cdn.pixabay.com/photo/2014/04/02/10/43/tomato-304316_128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735" y="1180385"/>
            <a:ext cx="1078943" cy="11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freepng.ru/20171127/fa7/red-umbrella-png-clipart-image-5a1bb38a711802.889466021511764874463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646" y="1213298"/>
            <a:ext cx="1854749" cy="11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atherineasquithgallery.com/uploads/posts/2021-02/1612926963_163-p-predmeti-na-krasnom-fone-210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452" y="2764563"/>
            <a:ext cx="1273285" cy="11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humbs.dreamstime.com/z/strawberry-isolated-white-14123556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5784" y="2607592"/>
            <a:ext cx="1402085" cy="126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ds04.infourok.ru/uploads/ex/0d24/00073913-03aec94b/hello_html_m728c950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r="11023"/>
          <a:stretch/>
        </p:blipFill>
        <p:spPr bwMode="auto">
          <a:xfrm>
            <a:off x="2865853" y="4343081"/>
            <a:ext cx="1057464" cy="9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8061" y="5805264"/>
            <a:ext cx="294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Предметы красного цвета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32477" y="1052736"/>
            <a:ext cx="2945782" cy="460851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42" name="Picture 18" descr="https://www.adverti.ru/media/catalog/product/6/0/6022-80_1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56" b="97113" l="1800" r="99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239" y="1297625"/>
            <a:ext cx="1359861" cy="10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kuldom.ua/wa-data/public/shop/products/03/07/703/images/24837/24837.970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30" y="4250834"/>
            <a:ext cx="1243775" cy="12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litewatch.ru/upload/iblock/3f9/3f9c6c733ea0f33b6c26fbc249e5a0dd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3054">
            <a:off x="5128041" y="4193543"/>
            <a:ext cx="842181" cy="13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free-png.ru/wp-content/uploads/2022/03/free-png.ru-3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4194" y="2767836"/>
            <a:ext cx="1228475" cy="11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for-teacher.ru/edu/data/img/pic-023s1saqcu-004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77" y="2708920"/>
            <a:ext cx="116949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825355" y="5805264"/>
            <a:ext cx="2945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Предметы желтого цвета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53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7"/>
    </mc:Choice>
    <mc:Fallback>
      <p:transition spd="slow" advTm="4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vladimir.sveterra.ru/upload/iblock/d86/d86b21e5e3512d60a2756586662657d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85" y="1228773"/>
            <a:ext cx="1762931" cy="13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3050"/>
            <a:ext cx="7543800" cy="5636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accent1"/>
                </a:solidFill>
              </a:rPr>
              <a:t>Объединение предметов по цвету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9056" y="1054477"/>
            <a:ext cx="3240360" cy="46085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89056" y="580700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Предметы синего цвета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3472" y="1054477"/>
            <a:ext cx="3240360" cy="46085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6350" y="5807005"/>
            <a:ext cx="324036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Предметы оранжевого цвета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https://catherineasquithgallery.com/uploads/posts/2021-03/1614595495_21-p-kartinka-ribi-na-belom-fone-3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94" y="1198493"/>
            <a:ext cx="148644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tigra66.ru/uploadedFiles/eshopimages/700/c7c/c7c5b584d01c899f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5938"/>
          <a:stretch/>
        </p:blipFill>
        <p:spPr bwMode="auto">
          <a:xfrm>
            <a:off x="1122794" y="2350621"/>
            <a:ext cx="1343692" cy="18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qph.fs.quoracdn.net/main-qimg-7398eadda4284cdb52610545d1c3761d-c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r="9941" b="6814"/>
          <a:stretch/>
        </p:blipFill>
        <p:spPr bwMode="auto">
          <a:xfrm>
            <a:off x="2605072" y="2497546"/>
            <a:ext cx="1314080" cy="13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crossroad.com/img/items/08/53/18/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crossroad.com/img/items/08/53/18/defaul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crossroad.com/img/items/08/53/18/defaul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yt3.ggpht.com/a/AGF-l78p3AtUeRK6Uboxj1Y42kXCaUJWXeqZrRTy=s900-c-k-c0xffffffff-no-rj-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80" y="436684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https://modnaya.org/uploads/posts/2016-04/1459971182_glavnaya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cdn.kupimir.club/upload/iblock/cf8/cf81321ea6ab085b1530120f9bdffe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59" y="3981254"/>
            <a:ext cx="1295179" cy="146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logo.ee/ru/product/viewimage/10692331/s=1000/meene-carrot-antistress-orange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496" y="1360928"/>
            <a:ext cx="1091790" cy="10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rintonic.ru/uploads/images/2016/03/26/img_56f6918e52809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41" b="974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007" y="1257296"/>
            <a:ext cx="1815703" cy="12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inchofjoy.ru/upload/iblock/686/6866329352895c9e766260d6370c677f.jpe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217" y="2710661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banggood.com/thumb/water/oaupload/banggood/images/AC/E4/e77d8d20-284c-4588-a0a9-0650123e33fc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359843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atherineasquithgallery.com/uploads/posts/2021-03/1614558690_2-p-predmeti-na-belom-fone-2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007" y="2782962"/>
            <a:ext cx="1794145" cy="12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flor.ru/wp-content/uploads/2017/10/Gerbera-oranzhevaya-1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154" y="4198725"/>
            <a:ext cx="1243407" cy="12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91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0"/>
    </mc:Choice>
    <mc:Fallback>
      <p:transition spd="slow" advTm="4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catherineasquithgallery.com/uploads/posts/2021-03/1614558751_36-p-predmeti-na-belom-fone-4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928003"/>
            <a:ext cx="1759723" cy="12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052736"/>
            <a:ext cx="3240360" cy="46085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Предметы зеленого цвета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052736"/>
            <a:ext cx="3240360" cy="46085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8894" y="5805264"/>
            <a:ext cx="324036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Предметы фиолетового цвета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3050"/>
            <a:ext cx="7543800" cy="5636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accent1"/>
                </a:solidFill>
              </a:rPr>
              <a:t>Объединение предметов по цвету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https://ds05.infourok.ru/uploads/ex/1289/001052b0-08ce0d47/hello_html_m34ee964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059" y="1323833"/>
            <a:ext cx="1118693" cy="109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ckimage.ru/wp-content/uploads/images/detskie/crocodile/krokodil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897" y="1304878"/>
            <a:ext cx="1683426" cy="118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2.freepng.ru/20190819/vpe/transparent-green-clip-art-footwear-symbol-5d65ea054538a1.612974381566960133283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972" y="2807530"/>
            <a:ext cx="1165906" cy="12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atherineasquithgallery.com/uploads/posts/2021-02/1612584964_173-p-fon-dlya-zelenoi-lyagushki-245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620" y="4293096"/>
            <a:ext cx="127460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g2.freepng.ru/20180506/kqe/kisspng-christmas-tree-drawing-clip-art-5aee9f2f1841f8.1594669815255877590994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229" y="4265166"/>
            <a:ext cx="1698731" cy="12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t24.stpulscen.ru/images/product/217/941/952_big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646" r="96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08718"/>
            <a:ext cx="1321615" cy="9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7.pngwing.com/pngs/127/774/png-transparent-beach-ball-cartoon-ball-purple-beach-violet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540" y="1371640"/>
            <a:ext cx="1515836" cy="10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vpm-parts.ru/800/600/https/www.pinclipart.com/picdir/big/32-328732_helicopter-clipart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076" y="2964816"/>
            <a:ext cx="1785156" cy="9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flyclipart.com/thumb2/purple-clipart-scissors-pencil-and-in-color-purple-278625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018" y="4380285"/>
            <a:ext cx="1321342" cy="106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img2.freepng.ru/20180214/qfq/kisspng-t-shirt-purple-sleeve-clip-art-blank-sweaters-cliparts-5a847fc098f9e4.6974358815186328966266.jp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696" y="2901550"/>
            <a:ext cx="1553688" cy="100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w7.pngwing.com/pngs/829/789/png-transparent-butterfly-purple-free-content-color-free-butterfly-brush-footed-butterfly-violet-flower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758" l="2283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256" y="4203052"/>
            <a:ext cx="1419625" cy="12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03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91"/>
    </mc:Choice>
    <mc:Fallback>
      <p:transition spd="slow" advTm="3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s://st03.kakprosto.ru/images/article/2014/6/24/1_53b6402190e4853b6402190e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91" y="3789040"/>
            <a:ext cx="3313433" cy="25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Вспомним основные геометрические фигуры</a:t>
            </a:r>
            <a:endParaRPr lang="ru-RU" dirty="0"/>
          </a:p>
        </p:txBody>
      </p:sp>
      <p:pic>
        <p:nvPicPr>
          <p:cNvPr id="3074" name="Picture 2" descr="https://flyclipart.com/thumb2/reddot-22759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9" b="9678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9106"/>
            <a:ext cx="1944216" cy="19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8645" y="3429000"/>
            <a:ext cx="941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круг</a:t>
            </a:r>
            <a:endParaRPr lang="ru-RU" sz="3200" dirty="0"/>
          </a:p>
        </p:txBody>
      </p:sp>
      <p:pic>
        <p:nvPicPr>
          <p:cNvPr id="3078" name="Picture 6" descr="http://www.iz-bumagi-svoimi-rukami.ru/wp-content/uploads/2016/04/Geometricheskie-figury-kartinki-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95"/>
          <a:stretch/>
        </p:blipFill>
        <p:spPr bwMode="auto">
          <a:xfrm>
            <a:off x="3347864" y="1325625"/>
            <a:ext cx="1980698" cy="21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iz-bumagi-svoimi-rukami.ru/wp-content/uploads/2016/04/Geometricheskie-figury-kartinki-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3"/>
          <a:stretch/>
        </p:blipFill>
        <p:spPr bwMode="auto">
          <a:xfrm>
            <a:off x="5870047" y="1370364"/>
            <a:ext cx="2086329" cy="20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9297" y="3429000"/>
            <a:ext cx="167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квадрат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96136" y="3429000"/>
            <a:ext cx="2473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треугольник</a:t>
            </a:r>
            <a:endParaRPr lang="ru-RU" sz="3200" dirty="0"/>
          </a:p>
        </p:txBody>
      </p:sp>
      <p:pic>
        <p:nvPicPr>
          <p:cNvPr id="3082" name="Picture 10" descr="https://strictlyforkidsstore.com/assets/images/thumbnails/lltcpr555_thumbnai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2" b="899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61048"/>
            <a:ext cx="2410988" cy="241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83698" y="5877272"/>
            <a:ext cx="109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овал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15235" y="5877272"/>
            <a:ext cx="300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прямоугольник</a:t>
            </a:r>
            <a:endParaRPr lang="ru-RU" sz="32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58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3"/>
    </mc:Choice>
    <mc:Fallback>
      <p:transition spd="slow" advTm="1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https://ds05.infourok.ru/uploads/ex/08f2/0017ea39-68380513/1/hello_html_me36df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69" y="2181069"/>
            <a:ext cx="1240333" cy="12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s://img0.liveinternet.ru/images/attach/c/4/128/949/128949378_5761026_kvadratno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48184" r="64587" b="33253"/>
          <a:stretch/>
        </p:blipFill>
        <p:spPr bwMode="auto">
          <a:xfrm>
            <a:off x="4752492" y="3503498"/>
            <a:ext cx="1204686" cy="12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ages.freeimages.com/images/large-previews/1a5/round-crisp-cracker-1-1322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53" y="3717032"/>
            <a:ext cx="1960487" cy="14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sd.multiurok.ru/html/2021/05/18/s_60a314827a6f3/1690923_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3" y="3703051"/>
            <a:ext cx="1310125" cy="13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poryadok.ru/upload/iblock/6bc/6bc35ad7b90cf229d7a942bd0ab24fc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81" y="1425760"/>
            <a:ext cx="1124166" cy="11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kstati.net/wp-content/uploads/2015/03/51f7c1e2a53311.498258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0" y="2190883"/>
            <a:ext cx="1110543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Объединение предметов по форме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23528" y="1340768"/>
            <a:ext cx="4248472" cy="41764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https://img2.freepng.ru/20180811/zaz/kisspng-orange-stock-xchng-portable-network-graphics-image-orange-png-free-png-images-toppng-5b6e9e260636b2.72662670153397610202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96" y="2190883"/>
            <a:ext cx="145816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893" y="5733256"/>
            <a:ext cx="324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бывает круглым?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598622"/>
            <a:ext cx="3888432" cy="37025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2" name="Picture 12" descr="https://59.smile-toys.ru/wp-content/uploads/2020/07/e917815d-4a35-11e0-9f54-1c6f653fa640_ee554239-b22c-11e2-a176-1c6f653fa640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74" b="95290" l="0" r="97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77" y="2803136"/>
            <a:ext cx="1149570" cy="11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34669" y="5775647"/>
            <a:ext cx="379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бывает квадратным?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38" name="Picture 18" descr="https://ds05.infourok.ru/uploads/ex/0e30/0011252f-9b3aa33f/img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639" b="60694" l="35625" r="58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6" t="12512" r="40676" b="39076"/>
          <a:stretch/>
        </p:blipFill>
        <p:spPr bwMode="auto">
          <a:xfrm>
            <a:off x="6074967" y="1633427"/>
            <a:ext cx="1170529" cy="12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ds05.infourok.ru/uploads/ex/0e30/0011252f-9b3aa33f/img5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89" b="31806" l="82422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2" b="68187"/>
          <a:stretch/>
        </p:blipFill>
        <p:spPr bwMode="auto">
          <a:xfrm>
            <a:off x="7139982" y="3717032"/>
            <a:ext cx="1289325" cy="134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img0.liveinternet.ru/images/attach/c/4/128/949/128949378_5761026_kvadratno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49369" r="38900" b="33463"/>
          <a:stretch/>
        </p:blipFill>
        <p:spPr bwMode="auto">
          <a:xfrm>
            <a:off x="7326222" y="2267440"/>
            <a:ext cx="1103085" cy="11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s://img0.liveinternet.ru/images/attach/c/4/128/949/128949378_5761026_kvadratno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3" t="30570" r="10465" b="53244"/>
          <a:stretch/>
        </p:blipFill>
        <p:spPr bwMode="auto">
          <a:xfrm>
            <a:off x="5796136" y="4200632"/>
            <a:ext cx="1154809" cy="10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s://img0.liveinternet.ru/images/attach/c/4/128/949/128949378_5761026_kvadratno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2" t="48700" r="13051" b="33893"/>
          <a:stretch/>
        </p:blipFill>
        <p:spPr bwMode="auto">
          <a:xfrm>
            <a:off x="6074967" y="2962527"/>
            <a:ext cx="953641" cy="11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58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67"/>
    </mc:Choice>
    <mc:Fallback>
      <p:transition spd="slow" advTm="39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" name="Picture 40" descr="https://r1.mt.ru/r26/photoD1E6/20530300398-0/jpg/bp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640" y="4005064"/>
            <a:ext cx="1013918" cy="101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s://magtemp.ru/image/cache/catalog/9c74faf2d8ee11e8835700e04c1205f1_e4ff3ae92abb11e982ded8cb8a529d3f-1200x8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3" r="26823"/>
          <a:stretch/>
        </p:blipFill>
        <p:spPr bwMode="auto">
          <a:xfrm>
            <a:off x="647700" y="4426950"/>
            <a:ext cx="778374" cy="103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sladkiymarket.ru/upload/iblock/bc9/bc90e0126f4d13f2aaed2a3a3ff5006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557">
            <a:off x="6697538" y="2913861"/>
            <a:ext cx="1213036" cy="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is2.ecplaza.com/ecplaza1/offers/f/f7/f7a/510957138/supply-wooden-hang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28" y="3744539"/>
            <a:ext cx="1891058" cy="11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documents.infourok.ru/ee0e3ef9-ea1a-4c84-8689-b5282713e4c7/0/image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800506" cy="11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/>
              <a:t>Объединение предметов по форме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24744"/>
            <a:ext cx="3960440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5004048" y="1556792"/>
            <a:ext cx="3672408" cy="33843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39552" y="3820641"/>
            <a:ext cx="3960440" cy="24482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funforkids.ru/pictures/sweet29/sweet2901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9463">
            <a:off x="3192507" y="1430612"/>
            <a:ext cx="1181582" cy="7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а ластик для детей: Необычные ластики на Алиэкспресс — Алиэкспресс О...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43" y="1342316"/>
            <a:ext cx="1071061" cy="7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w7.pngwing.com/pngs/903/354/png-transparent-envelope-airmail-mail-letter-s-angle-rectangle-triangle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" b="97050" l="7935" r="97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347" y="2132856"/>
            <a:ext cx="1422597" cy="99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img2.freepng.ru/20180317/wje/kisspng-book-quran-clip-art-cartoon-pictures-book-5aacfdb7ad4207.9147782615212865837097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707" y="1311033"/>
            <a:ext cx="1410129" cy="9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pickimage.ru/wp-content/uploads/images/detskie/fishermenaquarium/ribkivakvariume10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043" y="2160598"/>
            <a:ext cx="1398685" cy="9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8957" y="3212976"/>
            <a:ext cx="362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бывает прямоугольным?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5618" y="6300599"/>
            <a:ext cx="295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бывает овальным?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5068461"/>
            <a:ext cx="329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бывает треугольным?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84" name="Picture 16" descr="https://www.tynker.com/projects/screenshot/5bfc9e1fca7e9f4f59062f0f/christmas-tree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271" l="24707" r="71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9" r="27319"/>
          <a:stretch/>
        </p:blipFill>
        <p:spPr bwMode="auto">
          <a:xfrm>
            <a:off x="6427757" y="1832759"/>
            <a:ext cx="87630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img2.freepng.ru/20180215/zrw/kisspng-triangle-yellow-cheese-pictures-5a85c52911c999.6231177915187162010729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949242" cy="84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https://russki-dom.ru/uploads/shop/products/main/photo9968.jpe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89" b="89984" l="13462" r="83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3" r="16348"/>
          <a:stretch/>
        </p:blipFill>
        <p:spPr bwMode="auto">
          <a:xfrm>
            <a:off x="2448693" y="4960629"/>
            <a:ext cx="1619251" cy="13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https://dobrynka.riverstart.ru/upload/resize_cache/iblock/9c4/430_558_1/9c43a2c5d548b010129650d467b0ded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2326" r="95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7040"/>
            <a:ext cx="1580272" cy="15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https://homeimpressions.de/images/product_images/original_images/schafmilchseife-oval-eisenkraut-ovis-schafmilchseife-10028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82" y="4508698"/>
            <a:ext cx="907031" cy="6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https://ravden.3dn.ru/Raskraski/Ovoschi-Frukty-Jagody/3040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40" y="4122585"/>
            <a:ext cx="1038502" cy="77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64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96"/>
    </mc:Choice>
    <mc:Fallback>
      <p:transition spd="slow" advTm="6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5|2.3|2.5|1.7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3|1.7|2|1.9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.9|1.6|1.7|6.3|2.2|1.9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|1.8|2.4|5.3|2.3|2.1|2|2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6|1.9|1.4|1.6|1.9|2.4|7.3|2.4|1.4|1.4|2|1.9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5|1.3|1.6|1.9|1.3|1.7|8.6|1.4|1.2|1.3|1.3|1.5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4|1|1.3|1.1|1.4|1.2|8.1|1.4|1.2|1.7|1.2|1.3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|1.7|1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|1.1|1.4|1.1|1.4|1.7|4.9|2.9|1.3|1.4|1.4|1.5|1.5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7|3.3|1.8|2.1|2|6.1|3|1.5|1.7|2.3|2|6.1|3.1|1.9|1.7|1.8|1.6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512</TotalTime>
  <Words>241</Words>
  <Application>Microsoft Office PowerPoint</Application>
  <PresentationFormat>Экран (4:3)</PresentationFormat>
  <Paragraphs>66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Математика 1 класс: «Свойства предметов» (учебник Математика 1 часть  ФГОС ОВЗ Т.В. Алышева)</vt:lpstr>
      <vt:lpstr>Цель урока:</vt:lpstr>
      <vt:lpstr>Вспомним основные цвета</vt:lpstr>
      <vt:lpstr>Объединение предметов по цвету</vt:lpstr>
      <vt:lpstr>Презентация PowerPoint</vt:lpstr>
      <vt:lpstr>Презентация PowerPoint</vt:lpstr>
      <vt:lpstr>Вспомним основные геометрические фигуры</vt:lpstr>
      <vt:lpstr>Объединение предметов по форме</vt:lpstr>
      <vt:lpstr>Объединение предметов по форме</vt:lpstr>
      <vt:lpstr>Покажи все предметы круглой формы</vt:lpstr>
      <vt:lpstr>Презентация PowerPoint</vt:lpstr>
      <vt:lpstr>По каким признакам можно сравнивать предметы?</vt:lpstr>
      <vt:lpstr>СРАВНИ ПРЕДМЕТЫ ВО ВЕЛИЧИНЕ</vt:lpstr>
      <vt:lpstr>По каким признакам можно сравнивать предметы?</vt:lpstr>
      <vt:lpstr>Сравни предметы по толщине и ширине</vt:lpstr>
      <vt:lpstr>По каким признакам можно сравнивать предметы?</vt:lpstr>
      <vt:lpstr>Презентация PowerPoint</vt:lpstr>
      <vt:lpstr>Мы изучили некоторые свойства предметов. Теперь мы знаем, что предмет имеет много свойств. Свойство предмета указывает на его цвет, форму, размер.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изучению математики: «Свойства предметов»</dc:title>
  <dc:creator>U53R</dc:creator>
  <cp:lastModifiedBy>U53R</cp:lastModifiedBy>
  <cp:revision>88</cp:revision>
  <dcterms:created xsi:type="dcterms:W3CDTF">2022-02-24T04:31:58Z</dcterms:created>
  <dcterms:modified xsi:type="dcterms:W3CDTF">2022-05-04T21:42:51Z</dcterms:modified>
</cp:coreProperties>
</file>