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80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B98-A856-417B-A82E-6A4F3468712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6168-E805-4CCE-A81D-CC8C0F5FA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B98-A856-417B-A82E-6A4F3468712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6168-E805-4CCE-A81D-CC8C0F5FA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B98-A856-417B-A82E-6A4F3468712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6168-E805-4CCE-A81D-CC8C0F5FA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B98-A856-417B-A82E-6A4F3468712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6168-E805-4CCE-A81D-CC8C0F5FA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B98-A856-417B-A82E-6A4F3468712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6168-E805-4CCE-A81D-CC8C0F5FA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B98-A856-417B-A82E-6A4F3468712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6168-E805-4CCE-A81D-CC8C0F5FA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37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B98-A856-417B-A82E-6A4F3468712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6168-E805-4CCE-A81D-CC8C0F5FA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6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B98-A856-417B-A82E-6A4F3468712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6168-E805-4CCE-A81D-CC8C0F5FA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B98-A856-417B-A82E-6A4F3468712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6168-E805-4CCE-A81D-CC8C0F5FA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B98-A856-417B-A82E-6A4F3468712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6168-E805-4CCE-A81D-CC8C0F5FA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B98-A856-417B-A82E-6A4F3468712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6168-E805-4CCE-A81D-CC8C0F5FA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3CB98-A856-417B-A82E-6A4F3468712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56168-E805-4CCE-A81D-CC8C0F5FA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2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0435" y="1078175"/>
            <a:ext cx="9144000" cy="2387600"/>
          </a:xfrm>
        </p:spPr>
        <p:txBody>
          <a:bodyPr/>
          <a:lstStyle/>
          <a:p>
            <a:r>
              <a:rPr lang="ru-RU" dirty="0" smtClean="0"/>
              <a:t>Презентация на тему: «Моя маленькая Родина»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6836" y="4708479"/>
            <a:ext cx="5095164" cy="2814850"/>
          </a:xfrm>
        </p:spPr>
        <p:txBody>
          <a:bodyPr/>
          <a:lstStyle/>
          <a:p>
            <a:r>
              <a:rPr lang="ru-RU" dirty="0" smtClean="0"/>
              <a:t>Подготовила ученица 9 класса: Лебедева Анна </a:t>
            </a:r>
          </a:p>
          <a:p>
            <a:r>
              <a:rPr lang="ru-RU" dirty="0" smtClean="0"/>
              <a:t>Руководитель </a:t>
            </a:r>
            <a:r>
              <a:rPr lang="ru-RU" dirty="0" smtClean="0"/>
              <a:t>Лебедева И.В.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70746" y="286603"/>
            <a:ext cx="622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МОБУ «Дятловская 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4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Географическое положение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54" y="1404985"/>
            <a:ext cx="10766946" cy="1941157"/>
          </a:xfrm>
        </p:spPr>
        <p:txBody>
          <a:bodyPr/>
          <a:lstStyle/>
          <a:p>
            <a:pPr algn="ctr"/>
            <a:r>
              <a:rPr lang="ru-RU" dirty="0" smtClean="0"/>
              <a:t>Деревня Дятлово- центр сельского поселения расположена на скате вблизи озера </a:t>
            </a:r>
            <a:r>
              <a:rPr lang="ru-RU" dirty="0" err="1" smtClean="0"/>
              <a:t>Почаево</a:t>
            </a:r>
            <a:r>
              <a:rPr lang="ru-RU" dirty="0" smtClean="0"/>
              <a:t> на автомобильной дороге Вышний Волочек – Бежецк в 20 км. От Вышнего </a:t>
            </a:r>
            <a:r>
              <a:rPr lang="ru-RU" dirty="0"/>
              <a:t>В</a:t>
            </a:r>
            <a:r>
              <a:rPr lang="ru-RU" dirty="0" smtClean="0"/>
              <a:t>олочка.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91" y="2544376"/>
            <a:ext cx="6848475" cy="406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 rot="1276940">
            <a:off x="4080683" y="5008728"/>
            <a:ext cx="1201003" cy="563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Историческая справка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Дятлово существовало в 16 столетии. В 1545 году она входила в состав </a:t>
            </a:r>
            <a:r>
              <a:rPr lang="ru-RU" dirty="0" err="1" smtClean="0"/>
              <a:t>волостки</a:t>
            </a:r>
            <a:r>
              <a:rPr lang="ru-RU" dirty="0" smtClean="0"/>
              <a:t> </a:t>
            </a:r>
            <a:r>
              <a:rPr lang="ru-RU" dirty="0" err="1" smtClean="0"/>
              <a:t>Ящино</a:t>
            </a:r>
            <a:r>
              <a:rPr lang="ru-RU" dirty="0" smtClean="0"/>
              <a:t> Никольского погоста Быстрое.</a:t>
            </a:r>
          </a:p>
          <a:p>
            <a:pPr algn="ctr"/>
            <a:r>
              <a:rPr lang="ru-RU" dirty="0" smtClean="0"/>
              <a:t>Позднее деревня была в составе карельской удельной волости </a:t>
            </a:r>
            <a:r>
              <a:rPr lang="ru-RU" dirty="0" err="1" smtClean="0"/>
              <a:t>Осеченского</a:t>
            </a:r>
            <a:r>
              <a:rPr lang="ru-RU" dirty="0" smtClean="0"/>
              <a:t> приказа.</a:t>
            </a:r>
          </a:p>
          <a:p>
            <a:pPr algn="ctr"/>
            <a:r>
              <a:rPr lang="ru-RU" dirty="0" smtClean="0"/>
              <a:t>В 1812 году в ней числилось крестьян(мужчин)39 душ. В 1852 году -38 душ. Население составило карелы. В 1886 году в Дятлове было 18 дворов, население 124 человека. Была своя школа грамотности, постоялый двор.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1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42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Новейшая история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1825625"/>
            <a:ext cx="11805314" cy="4152094"/>
          </a:xfrm>
        </p:spPr>
        <p:txBody>
          <a:bodyPr/>
          <a:lstStyle/>
          <a:p>
            <a:r>
              <a:rPr lang="ru-RU" dirty="0" smtClean="0"/>
              <a:t>В 1926 году в Дятлове проживало 126 человек. Деревня относилась к </a:t>
            </a:r>
            <a:r>
              <a:rPr lang="ru-RU" dirty="0" err="1" smtClean="0"/>
              <a:t>Дорухинскому</a:t>
            </a:r>
            <a:r>
              <a:rPr lang="ru-RU" dirty="0" smtClean="0"/>
              <a:t> сельскому Совету, с 1954 к </a:t>
            </a:r>
            <a:r>
              <a:rPr lang="ru-RU" dirty="0" err="1" smtClean="0"/>
              <a:t>Белавинскому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Первый колхоз назывался « 15 лет Октября» </a:t>
            </a:r>
          </a:p>
          <a:p>
            <a:r>
              <a:rPr lang="ru-RU" dirty="0" smtClean="0"/>
              <a:t>С 1950 года жители деревни работали в колхозе, затем в совхозе  «Вышневолоцкий» </a:t>
            </a:r>
          </a:p>
          <a:p>
            <a:r>
              <a:rPr lang="ru-RU" dirty="0" smtClean="0"/>
              <a:t>По данным переписи 2002 в деревни проживало 444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90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66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Инфраструктура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2" y="1090187"/>
            <a:ext cx="11723427" cy="2867664"/>
          </a:xfrm>
        </p:spPr>
        <p:txBody>
          <a:bodyPr/>
          <a:lstStyle/>
          <a:p>
            <a:r>
              <a:rPr lang="ru-RU" dirty="0" smtClean="0"/>
              <a:t>В настоящее время в деревне работает средняя общеобразовательная школа (1979),детский социальный приют, детский сад, библиотека, Дом культуры,  фельдшерско-акушерский пункт, магазин, отделение связи, котельная.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2524019"/>
            <a:ext cx="5263866" cy="39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8048" y="6482687"/>
            <a:ext cx="410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Сельский Совет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17" y="2524019"/>
            <a:ext cx="5313149" cy="398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561351" y="6471919"/>
            <a:ext cx="408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Средняя общеобразовательная школа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0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6" y="1184181"/>
            <a:ext cx="5608913" cy="420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4" y="3385077"/>
            <a:ext cx="4630563" cy="347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75565" y="5418162"/>
            <a:ext cx="4026089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Дом культуры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09982" y="3117649"/>
            <a:ext cx="443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Жилые новостройки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79" y="65715"/>
            <a:ext cx="4134112" cy="308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3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Достопримечательности деревни Дятлово 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745768"/>
            <a:ext cx="5307760" cy="3985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41981" y="5645616"/>
            <a:ext cx="543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Обелиск павшим в годы Великой Отечественной войны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7" y="1831723"/>
            <a:ext cx="5199797" cy="389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7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609" y="13311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Живописная природа деревни Дятлово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403" y="1491676"/>
            <a:ext cx="4784678" cy="400197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Край Тверской, земля моя родная,              </a:t>
            </a:r>
          </a:p>
          <a:p>
            <a:pPr marL="0" indent="0" algn="ctr">
              <a:buNone/>
            </a:pPr>
            <a:r>
              <a:rPr lang="ru-RU" dirty="0" smtClean="0"/>
              <a:t>О могучий зазывающий простор!</a:t>
            </a:r>
          </a:p>
          <a:p>
            <a:pPr marL="0" indent="0" algn="ctr">
              <a:buNone/>
            </a:pPr>
            <a:r>
              <a:rPr lang="ru-RU" dirty="0" smtClean="0"/>
              <a:t>Никакая сторона друга </a:t>
            </a:r>
          </a:p>
          <a:p>
            <a:pPr marL="0" indent="0" algn="ctr">
              <a:buNone/>
            </a:pPr>
            <a:r>
              <a:rPr lang="ru-RU" dirty="0" smtClean="0"/>
              <a:t>Не заменит мне твоих озер.</a:t>
            </a:r>
          </a:p>
          <a:p>
            <a:pPr marL="0" indent="0" algn="ctr">
              <a:buNone/>
            </a:pPr>
            <a:r>
              <a:rPr lang="ru-RU" dirty="0" smtClean="0"/>
              <a:t>И лесов, и пасмурного неба!</a:t>
            </a:r>
          </a:p>
          <a:p>
            <a:pPr marL="0" indent="0" algn="ctr">
              <a:buNone/>
            </a:pPr>
            <a:r>
              <a:rPr lang="ru-RU" dirty="0" smtClean="0"/>
              <a:t>Здесь отрыта тайна бытия …</a:t>
            </a:r>
          </a:p>
          <a:p>
            <a:pPr marL="0" indent="0" algn="ctr">
              <a:buNone/>
            </a:pPr>
            <a:r>
              <a:rPr lang="ru-RU" dirty="0" smtClean="0"/>
              <a:t>Я в других краях не разу не был,</a:t>
            </a:r>
          </a:p>
          <a:p>
            <a:pPr marL="0" indent="0" algn="ctr">
              <a:buNone/>
            </a:pPr>
            <a:r>
              <a:rPr lang="ru-RU" dirty="0" smtClean="0"/>
              <a:t>Но мила мне лишь моя земля!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0402" y="5457841"/>
            <a:ext cx="454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Комаров Сергей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4051" y="5308980"/>
            <a:ext cx="2177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02006" y="5308980"/>
            <a:ext cx="0" cy="68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10403" y="5991367"/>
            <a:ext cx="2177955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0403" y="5302157"/>
            <a:ext cx="0" cy="689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0403" y="6068556"/>
            <a:ext cx="371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 10 класса Дятловская СОШ,</a:t>
            </a:r>
          </a:p>
          <a:p>
            <a:r>
              <a:rPr lang="ru-RU" dirty="0" smtClean="0"/>
              <a:t>Февраль 2003 года 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35" y="1491676"/>
            <a:ext cx="5753100" cy="431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4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" y="171934"/>
            <a:ext cx="4050010" cy="303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" y="3035688"/>
            <a:ext cx="5096416" cy="382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18" y="171934"/>
            <a:ext cx="3408555" cy="428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7234" y="700303"/>
            <a:ext cx="4327808" cy="324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67" y="4487135"/>
            <a:ext cx="3243867" cy="243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74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300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на тему: «Моя маленькая Родина»</vt:lpstr>
      <vt:lpstr>Географическое положение </vt:lpstr>
      <vt:lpstr>Историческая справка </vt:lpstr>
      <vt:lpstr>Новейшая история </vt:lpstr>
      <vt:lpstr>Инфраструктура </vt:lpstr>
      <vt:lpstr>Презентация PowerPoint</vt:lpstr>
      <vt:lpstr>Достопримечательности деревни Дятлово </vt:lpstr>
      <vt:lpstr>Живописная природа деревни Дятлово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School</cp:lastModifiedBy>
  <cp:revision>16</cp:revision>
  <dcterms:created xsi:type="dcterms:W3CDTF">2015-02-26T18:30:18Z</dcterms:created>
  <dcterms:modified xsi:type="dcterms:W3CDTF">2021-11-23T09:46:14Z</dcterms:modified>
</cp:coreProperties>
</file>