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357166"/>
            <a:ext cx="8486780" cy="2786082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Педагогические </a:t>
            </a:r>
            <a:r>
              <a:rPr lang="ru-RU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технологии</a:t>
            </a:r>
            <a:r>
              <a:rPr lang="ru-RU" sz="5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5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143248"/>
            <a:ext cx="7772400" cy="1928826"/>
          </a:xfrm>
        </p:spPr>
        <p:txBody>
          <a:bodyPr>
            <a:noAutofit/>
          </a:bodyPr>
          <a:lstStyle/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Рязань, 2024г.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4721431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«Педагогическая технология (от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др.-греч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τέχνη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— искусство, мастерство, умение;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λόγος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— слово, учение) — специальный набор форм, методов, способов, приёмов обучения и воспитательных средств, системно используемых в образовательном процессе на основе декларируемых психолого-педагогических установок, приводящий всегда к достижению прогнозируемого образовательного результата с допустимой нормой отклонения.»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Иными словами, педагогическая технология – это совокупность методов и средств для достижения определенных результатов в воспитании и обучении детей.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Что же такое педагогическая технология?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507249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Существует множество различных способов классификаций педагогических технологий. Давайте постараемся в них разобраться. Все технологии можно условно разделить на общие и частные. Общие решают вопросы построения процессов обучения. Частные же отвечают за более тонкие моменты: как заинтересовать учащихся, как лучше оценить их работу и достижения и т.п.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Виды педагогических технологий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word-image-42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5336" y="3394555"/>
            <a:ext cx="4538664" cy="3463445"/>
          </a:xfrm>
          <a:prstGeom prst="rect">
            <a:avLst/>
          </a:prstGeo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14488"/>
            <a:ext cx="8929718" cy="514351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Классификация педагогических технологий по видам деятельности педагога и учащихся: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1.Технологии организации общения направлена на создание оптимальных условий для формирования индивидуальности ученика.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2.Педагогические технологии инновационной деятельности базируются на новаторском подходе к образовательному процессу.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3. Технологии организации воспитательного дела позволяют раскрыть внутреннюю сущность ребенка и направлены на гармоничное развитие личности подопечного.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Рассмотрим наиболее популярные и значимые виды педагогических технологий.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14488"/>
            <a:ext cx="9144000" cy="4929222"/>
          </a:xfrm>
        </p:spPr>
        <p:txBody>
          <a:bodyPr>
            <a:normAutofit lnSpcReduction="10000"/>
          </a:bodyPr>
          <a:lstStyle/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По структуре педагогические технологии можно разделить следующим образом:</a:t>
            </a:r>
            <a:br>
              <a:rPr lang="ru-RU" sz="2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1.Процессуальные технологии представляют из себя методический план достижения результатов, который имеет четко обозначенные временные рамки осуществления стадий образовательного процесса.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2. Формирующие технологии позволяют варьировать длительность этапов образовательного процесса.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3. Развивающие педагогические технологии являются элементом масштабного процесса и не имеют конечного результата.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Рассмотрим наиболее популярные и значимые виды педагогических технологий.</a:t>
            </a:r>
            <a:endParaRPr lang="ru-RU" sz="36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Среди педагогических технологий также можно выделить: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Обучение развитию критического мышления позволяет учащимся развить критическое, творческое мышление методом выдвижения противоречивых теорий и дальнейшего их подтверждения или опровержения.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Модульное обучение обусловлено возможностью самостоятельно изучения материалов благодаря разбитию его на функциональные блоки.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Концентрированное обучение представляет из себя процесс обучения посредством расширенного и углубленного изучения дисциплин.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Рассмотрим наиболее популярные и значимые виды педагогических технологий.</a:t>
            </a:r>
            <a:endParaRPr lang="ru-RU" sz="36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286412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сегодняшний день в системе образования применяются как традиционные, так и новаторские, эксклюзивные методики и практики.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Выбор определенной педагогической технологии определяется самим учебным заведением и обуславливается совокупностью различных факторов, влияющих на реализацию процесса обучения.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 не стоит забывать, что все образовательные учреждения должны опираться на требования ФГОС. Институт образования четко регламентируется на государственном уровне, и все педагогические технологии должны опираться на рекомендации Федерального Государственного Образовательного Стандарта.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Правила использования педагогических технологий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571480"/>
            <a:ext cx="9144000" cy="5500726"/>
          </a:xfrm>
        </p:spPr>
        <p:txBody>
          <a:bodyPr>
            <a:normAutofit fontScale="62500" lnSpcReduction="20000"/>
          </a:bodyPr>
          <a:lstStyle/>
          <a:p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1Вопрос</a:t>
            </a:r>
            <a:r>
              <a:rPr lang="en-US" sz="29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Что же такое педагогическая технология?</a:t>
            </a:r>
          </a:p>
          <a:p>
            <a:pPr>
              <a:buFont typeface="Wingdings" pitchFamily="2" charset="2"/>
              <a:buChar char="q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это наука, изучающая закономерности передачи социального опыта старшим поколением и активного его усвоения младшим. </a:t>
            </a:r>
          </a:p>
          <a:p>
            <a:pPr>
              <a:buFont typeface="Wingdings" pitchFamily="2" charset="2"/>
              <a:buChar char="q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специальный набор форм, методов, способов, приёмов обучения и воспитательных средств, системно используемых в образовательном процессе на основе декларируемых психолого-педагогических установок, приводящий всегда к достижению прогнозируемого образовательного результата с допустимой нормой отклонения.</a:t>
            </a:r>
          </a:p>
          <a:p>
            <a:pPr>
              <a:buFont typeface="Wingdings" pitchFamily="2" charset="2"/>
              <a:buChar char="q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это проявление уважения и любви к своей Родине.</a:t>
            </a:r>
          </a:p>
          <a:p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2Вопрос</a:t>
            </a:r>
            <a:r>
              <a:rPr lang="en-US" sz="29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Наиболее популярные педагогические технологии</a:t>
            </a:r>
            <a:r>
              <a:rPr lang="en-US" sz="2900" b="1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>
              <a:buFont typeface="Wingdings" pitchFamily="2" charset="2"/>
              <a:buChar char="v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элитарная, народная, массовая.</a:t>
            </a:r>
          </a:p>
          <a:p>
            <a:pPr>
              <a:buFont typeface="Wingdings" pitchFamily="2" charset="2"/>
              <a:buChar char="v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Фронтальный, групповой , индивидуальный.</a:t>
            </a:r>
          </a:p>
          <a:p>
            <a:pPr>
              <a:buFont typeface="Wingdings" pitchFamily="2" charset="2"/>
              <a:buChar char="v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Процессуальный, формирующий, развивающей.</a:t>
            </a:r>
            <a:endParaRPr lang="en-US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3Вопрос:Правила использования педагогических технологий</a:t>
            </a:r>
            <a:r>
              <a:rPr lang="en-US" sz="29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Font typeface="Courier New" pitchFamily="49" charset="0"/>
              <a:buChar char="o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Выбор определенной педагогической технологии определяется самим учебным заведением и обуславливается совокупностью различных факторов, влияющих на реализацию процесса обучения.</a:t>
            </a:r>
          </a:p>
          <a:p>
            <a:pPr>
              <a:buFont typeface="Courier New" pitchFamily="49" charset="0"/>
              <a:buChar char="o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это система, позволяющая развить у учащихся навыки работы с информацией посредством работы с письменными и литературными источниками.</a:t>
            </a:r>
            <a:endParaRPr lang="en-US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Помогает эффективнее управлять талантами и раскрывать потенциал студентов или учеников.</a:t>
            </a: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1435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Тест на внимательность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93</TotalTime>
  <Words>228</Words>
  <PresentationFormat>Экран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 Педагогические технологии </vt:lpstr>
      <vt:lpstr>Что же такое педагогическая технология?</vt:lpstr>
      <vt:lpstr>Виды педагогических технологий</vt:lpstr>
      <vt:lpstr>Рассмотрим наиболее популярные и значимые виды педагогических технологий.</vt:lpstr>
      <vt:lpstr>Рассмотрим наиболее популярные и значимые виды педагогических технологий.</vt:lpstr>
      <vt:lpstr>Рассмотрим наиболее популярные и значимые виды педагогических технологий.</vt:lpstr>
      <vt:lpstr>Правила использования педагогических технологий</vt:lpstr>
      <vt:lpstr>Слайд 8</vt:lpstr>
      <vt:lpstr>Тест на внимательность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LENOVO</cp:lastModifiedBy>
  <cp:revision>13</cp:revision>
  <dcterms:created xsi:type="dcterms:W3CDTF">2024-03-23T14:52:36Z</dcterms:created>
  <dcterms:modified xsi:type="dcterms:W3CDTF">2024-12-17T12:02:33Z</dcterms:modified>
</cp:coreProperties>
</file>