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8486780" cy="2786082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Дистанционное образование</a:t>
            </a:r>
            <a:b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7772400" cy="1928826"/>
          </a:xfrm>
        </p:spPr>
        <p:txBody>
          <a:bodyPr>
            <a:noAutofit/>
          </a:bodyPr>
          <a:lstStyle/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Рязань, 2024г.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150059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Дистанционное обучение – это один из вариантов образовательного процесса на расстоянии. Взаимодействие преподавателей и учащихся происходит с помощью современных средств коммуникаций: компьютеров,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веб-камер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видеоматериалов, почтовых отправлений и пр.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Что это такое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1620647398_6-phonoteka_org-p-distantsionnoe-obrazovanie-fon-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57" y="3428976"/>
            <a:ext cx="6096043" cy="3429024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4721431"/>
          </a:xfrm>
        </p:spPr>
        <p:txBody>
          <a:bodyPr>
            <a:normAutofit fontScale="92500" lnSpcReduction="10000"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конце 1980-х годов научный прогресс начал активно развиваться. Сейчас благодаря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Интернет-технологиям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человек не только общается, но и получает образование или развивает собственный бизнес, не покидая при этом домашних стен. Первый университет, который начал проводить дистанционное обучение, открылся в 1969 году в Великобритании. В России подобные программы начали действовать гораздо позже — в 1997 году.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Как зародилось дистанционное обучение?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ol2pjnaex88gc_1d3qsq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8341" y="3857628"/>
            <a:ext cx="4345659" cy="3000372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5221497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Каждый портал или образовательное учреждение предоставляет материал для обучения в рамках специально разработанной и утвержденной программы. Курс предполагает изучение лекционного материала, выполнение практических заданий и самостоятельное образования выделяют: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1.Чат-занятие.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2.Веб-занятие.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3.Телеконференция.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Формы дистанционного образования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Дистанционное обучени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2686" y="3143248"/>
            <a:ext cx="4121314" cy="3714752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507249"/>
          </a:xfrm>
        </p:spPr>
        <p:txBody>
          <a:bodyPr>
            <a:normAutofit fontScale="92500"/>
          </a:bodyPr>
          <a:lstStyle/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Среди достоинств данного способа получения образования можно отметить: 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1.получение новых знаний в удобное для него время;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2.студент самостоятельно задает себе темп обучения;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3.осваивание новых технологий и средств коммуникаций;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Среди недостатков дистанционного образования выделяют:</a:t>
            </a:r>
            <a:br>
              <a:rPr lang="ru-RU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 отсутствие прямого контакта с преподавательским составом и членами группы;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2. постоянный доступ к Интернету;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3. отсутствие или малый объем практических занятий, нацеленных на реализацию теоретических основ в жизни;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4400" y="50004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Преимущества и недостатки дистанционного обучения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612cf4ebe8262c6ba883f5d034ae759c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7" y="0"/>
            <a:ext cx="9128125" cy="6858000"/>
          </a:xfrm>
          <a:prstGeom prst="rect">
            <a:avLst/>
          </a:prstGeo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500042"/>
            <a:ext cx="9001156" cy="5643602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1Вопрос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Что такое дистанционное образование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 algn="just">
              <a:buFont typeface="+mj-lt"/>
              <a:buAutoNum type="arabicPeriod"/>
            </a:pPr>
            <a:r>
              <a:rPr lang="ru-RU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логическая </a:t>
            </a:r>
            <a:r>
              <a:rPr lang="ru-RU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операция,</a:t>
            </a:r>
            <a:r>
              <a:rPr lang="ru-RU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раскрывающая содержание понятия. </a:t>
            </a:r>
            <a:endParaRPr lang="en-US" sz="2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66928" indent="-457200" algn="just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это один из вариантов образовательного процесса на расстоянии.</a:t>
            </a:r>
          </a:p>
          <a:p>
            <a:pPr marL="566928" indent="-457200" algn="just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раздел педагогики и теории образования, изучающий проблемы обучения.</a:t>
            </a:r>
          </a:p>
          <a:p>
            <a:pPr marL="566928" indent="-457200" algn="just"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2Вопрос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Какая страна первая начала проводить дистанционное образование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 algn="just">
              <a:buFont typeface="Wingdings" pitchFamily="2" charset="2"/>
              <a:buChar char="q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Россия </a:t>
            </a:r>
          </a:p>
          <a:p>
            <a:pPr marL="566928" indent="-457200" algn="just">
              <a:buFont typeface="Wingdings" pitchFamily="2" charset="2"/>
              <a:buChar char="q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Германия </a:t>
            </a:r>
          </a:p>
          <a:p>
            <a:pPr marL="566928" indent="-457200" algn="just">
              <a:buFont typeface="Wingdings" pitchFamily="2" charset="2"/>
              <a:buChar char="q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Великобритания</a:t>
            </a:r>
          </a:p>
          <a:p>
            <a:pPr marL="566928" indent="-457200" algn="just"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3Вопрос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Какие 3 формы дистанционного образования Вы знаете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 algn="just">
              <a:buFont typeface="Wingdings" pitchFamily="2" charset="2"/>
              <a:buChar char="v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Чат -занятие,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Веб-занятие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телеконференция.</a:t>
            </a:r>
          </a:p>
          <a:p>
            <a:pPr marL="566928" indent="-457200" algn="just">
              <a:buFont typeface="Wingdings" pitchFamily="2" charset="2"/>
              <a:buChar char="v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урок-лекция, урок-семинар, урок-игра.</a:t>
            </a:r>
          </a:p>
          <a:p>
            <a:pPr marL="566928" indent="-457200" algn="just">
              <a:buFont typeface="Wingdings" pitchFamily="2" charset="2"/>
              <a:buChar char="v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очная,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очно-заочная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или заочная.</a:t>
            </a:r>
          </a:p>
          <a:p>
            <a:pPr marL="566928" indent="-457200"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 algn="just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 algn="just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714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Тест на внимательность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</TotalTime>
  <Words>179</Words>
  <PresentationFormat>Экран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 Дистанционное образование </vt:lpstr>
      <vt:lpstr>Что это такое?</vt:lpstr>
      <vt:lpstr>Как зародилось дистанционное обучение?  </vt:lpstr>
      <vt:lpstr>Формы дистанционного образования  </vt:lpstr>
      <vt:lpstr>Преимущества и недостатки дистанционного обучения  </vt:lpstr>
      <vt:lpstr>Слайд 6</vt:lpstr>
      <vt:lpstr>Тест на внимательность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Федеральное государственное бюджетное образовательное  учреждение высшего образования  «Рязанский государственный медицинский университет  имени академика И.П. Павлова»  Министерства здравоохранения Российской Федерации  (ФГБОУ Во РязГМУ Минздрава России) Кафедра общей и специальной психологии с курсом педагогики Тема: Дистанционное образование</dc:title>
  <dc:creator>LENOVO</dc:creator>
  <cp:lastModifiedBy>LENOVO</cp:lastModifiedBy>
  <cp:revision>10</cp:revision>
  <dcterms:created xsi:type="dcterms:W3CDTF">2024-03-24T13:05:35Z</dcterms:created>
  <dcterms:modified xsi:type="dcterms:W3CDTF">2024-12-17T12:04:13Z</dcterms:modified>
</cp:coreProperties>
</file>