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58493-0941-4AF0-999B-E8E86054D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16EE44-2965-4D08-B2BB-760CF5DA0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03EE9F-9AFF-4ED9-BB9F-D27D1276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E8E9D1-589F-4311-B996-BB05073E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E3D2C-AC7B-47FA-AAB4-AAE8C9E1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CF492-2CE4-408A-8CD0-A9D381C0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4E3AC5-9A91-447E-965A-8516E240F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4016A2-EFE0-4FBC-8521-DB065B20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63790B-42B9-466D-9521-5630711B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2D960-55CD-41BA-958C-6F078C3F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0F28FC-8E34-4F38-AA63-B069D0E01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62FF5F-4204-49A4-832B-171EE89F7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F60666-F3A1-4170-9515-AF7D2617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06EE77-BF48-4792-8B4F-C7A6BBCC9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85A64-8A3C-43DE-8DB9-E1BD1209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8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C6927-9BC3-4262-9261-19798C7E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54847-1F1B-4A53-A9BC-4D8F47188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CFB00-49B3-4B6B-952B-DD08BC2C1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21F56-8445-4306-B690-D58B4BC7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EBBD3-B016-44A7-8418-E615D137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4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D2077-2AC0-446E-AE09-51305EEFA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74AF50-BDD8-4F8C-9331-C71AAE36F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0C6A85-81B5-44CA-B1E4-D0BF4B70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6D312-8613-4800-B0FD-C244835D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8B3E6-1630-467F-AE82-4203A31E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4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02BB2-57A6-4DBC-B8D0-1ABE3AAE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131896-F976-4242-A6AF-8AC53EE1C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9A02A0-47E4-46C2-9B66-0F4D90C14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A829B2-9F7E-4459-8541-C051E658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D786A7-B451-437A-9589-56F99AF4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169443-3EAE-4454-BEC1-9117869A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4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98E6C-5A16-40C6-9A4C-7CA3C7F1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24BA71-CDCA-4575-BCAB-F159B5660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68D0A7-A689-4166-98C6-3B6A51A5C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B0AA37-D157-493A-A6C1-8171DEB694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0E907E-F203-43C6-B213-81846E559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8B5617-8DA8-4702-BA3E-D38B5F475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CF00BD-DD2B-487A-8BFE-8A55CFDA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AE10B6-67DA-4D18-9C96-86070156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5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B886D-3A78-4F0F-A8EF-2FD20093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573268-0692-402C-88AD-FB4A43CF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A82B62-6694-4049-8904-5CB83912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B97FB3-2487-4920-B5C0-26868E80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BFA56A-9E19-4CB2-8E8B-CA55DF30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CF1A0B-45C0-411C-81ED-783E5755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08CF03-CABB-4732-8D8E-638AA77C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6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CE0FB-0AA8-4C15-BDDF-7DF19E75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69635-87DB-4FF4-BE07-C88EB40F7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612C17-4861-4144-BE6E-8AAD2B361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EC5BDD-545A-46A9-AEBB-9622CE34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F4B2F4-FC87-4BDE-B9D3-74E0FF66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8D6177-BF23-44D6-B127-E4AB7004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5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95A4B-F18D-4789-AD2A-64F302A1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E32C63-D6A1-4D28-B80A-69169293B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64D7A8-D336-4003-B066-428E030E5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BA87A1-2CE3-4A75-BA33-32A74E8A1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5F1A6D-6317-4473-BA53-E5A9DDF4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9D882-2820-4729-9A22-58C4389B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8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CC19C-25C4-499F-A3BD-6DAC8B13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48C5B-C833-4B47-94D8-9E0988971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3A415-5D1A-4986-A4C1-6ADC6B93C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D3586-68D0-47CE-9D10-4E1093B761D7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E3854-921E-4730-ACCC-352172C7A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734B6E-DA59-4631-93F3-2147004D1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8997-9AC2-4CD7-B99C-85F930AB9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6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6F45EA-D83E-40DD-9911-3F7309AC3054}"/>
              </a:ext>
            </a:extLst>
          </p:cNvPr>
          <p:cNvSpPr txBox="1"/>
          <p:nvPr/>
        </p:nvSpPr>
        <p:spPr>
          <a:xfrm>
            <a:off x="1465277" y="5453612"/>
            <a:ext cx="9261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А.Глазунов «Старинная рыцарская легенда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балета «Раймонда»     </a:t>
            </a:r>
            <a:r>
              <a:rPr lang="ru-RU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(ГБУДО г. Москвы «ДМШ имени А.Н. Александрова» Е.М. Курильченко)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63A79D-CB5D-448E-A07B-994F19E8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19" y="260059"/>
            <a:ext cx="8130672" cy="50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0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C356BB-4625-4CFB-A615-FC4CCE2A0A68}"/>
              </a:ext>
            </a:extLst>
          </p:cNvPr>
          <p:cNvSpPr txBox="1"/>
          <p:nvPr/>
        </p:nvSpPr>
        <p:spPr>
          <a:xfrm>
            <a:off x="7238300" y="1573574"/>
            <a:ext cx="477333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знает немало русских композиторов, которые своим творчеством внесли неоценимый вклад в развитие мировой музыкальной культуры.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Одним из них был Александр Константинович Глазунов – выдающийся музыкант, чьи произведения явились воплощением прогрессивных традиций отечественного искусства.</a:t>
            </a:r>
          </a:p>
          <a:p>
            <a:pPr algn="just"/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D91FEB-1E7C-4CDA-B1B7-8C0428C5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4" y="494950"/>
            <a:ext cx="6983835" cy="558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7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A8BAF-532E-4979-B102-F2617F08D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05" y="1101937"/>
            <a:ext cx="7065608" cy="4771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92899C-ADEE-421A-A2DF-6F80F175675F}"/>
              </a:ext>
            </a:extLst>
          </p:cNvPr>
          <p:cNvSpPr txBox="1"/>
          <p:nvPr/>
        </p:nvSpPr>
        <p:spPr>
          <a:xfrm>
            <a:off x="101388" y="367934"/>
            <a:ext cx="47306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Потомственный дворянин Александр Константинович Глазунов родился 10 августа 1865 года в царском Санкт-Петербурге в семье книготорговцев. Уже в раннем детстве он дал родителям понять, что не продолжит фамильное дело: в 9 лет мальчик обучился игре на фортепиано, а в 11 лет стал сочинять первые музыкальные произведения.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Александр Константинович Глазунов обладал исключительным слухом и музыкальным талантом. Поэтому в 1879 году композитор и глава «Могучей кучки» Милий Балакирев познакомил юношу с Николаем Римским-Корсаковым.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его руководством Александр Глазунов изучил теорию музыки и композицию, а в 1882 году сочинил первую симфонию и струнный квартет.</a:t>
            </a:r>
          </a:p>
        </p:txBody>
      </p:sp>
    </p:spTree>
    <p:extLst>
      <p:ext uri="{BB962C8B-B14F-4D97-AF65-F5344CB8AC3E}">
        <p14:creationId xmlns:p14="http://schemas.microsoft.com/office/powerpoint/2010/main" val="121158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FEC7AD-4BC0-4F3B-9577-1FB75A05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5" y="281604"/>
            <a:ext cx="4584589" cy="61270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4662A-6006-410B-8D10-AE4DBFE6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680" y="1659073"/>
            <a:ext cx="8638781" cy="402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CA019-BE01-4A8D-B12F-C53268BE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3227814"/>
            <a:ext cx="8638781" cy="402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2A8FA4-4E93-4CC2-A1BE-60D93B0BC7CC}"/>
              </a:ext>
            </a:extLst>
          </p:cNvPr>
          <p:cNvSpPr txBox="1"/>
          <p:nvPr/>
        </p:nvSpPr>
        <p:spPr>
          <a:xfrm>
            <a:off x="5033395" y="1659073"/>
            <a:ext cx="70383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1890 года начинается полный расцвет творчества Александра Глазунова. В этот период он создал произведения, в полной мере раскрывающие его дарование и мастерское владение композиторской техникой. Это фантазия «Море», симфонические картины «Кремль» и «Весна», сюита «Шопениана», увертюра «Карнавал», третья, четвертая, пятая и шестая симфонии, а также три его балета: «Раймонда», «Барышня-служанка», «Времена года».</a:t>
            </a:r>
          </a:p>
        </p:txBody>
      </p:sp>
    </p:spTree>
    <p:extLst>
      <p:ext uri="{BB962C8B-B14F-4D97-AF65-F5344CB8AC3E}">
        <p14:creationId xmlns:p14="http://schemas.microsoft.com/office/powerpoint/2010/main" val="183569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F3F20B-EABF-4C3F-B2B3-1ED78055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30" y="288718"/>
            <a:ext cx="5433271" cy="383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FE1FA-002E-4ABC-BDC6-79CE219E393C}"/>
              </a:ext>
            </a:extLst>
          </p:cNvPr>
          <p:cNvSpPr txBox="1"/>
          <p:nvPr/>
        </p:nvSpPr>
        <p:spPr>
          <a:xfrm>
            <a:off x="5805182" y="582440"/>
            <a:ext cx="62694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Александра Глазунова «Раймонда» — первый опыт в балете. Уже здесь композитор предстал достойным продолжателем дела Петра Ильича Чайковского, подлинного реформатора отечественной балетной музыки.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873CD-6590-437E-A290-3FDFA2E9476E}"/>
              </a:ext>
            </a:extLst>
          </p:cNvPr>
          <p:cNvSpPr txBox="1"/>
          <p:nvPr/>
        </p:nvSpPr>
        <p:spPr>
          <a:xfrm>
            <a:off x="117346" y="4630290"/>
            <a:ext cx="55200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Весной 1896 года директор Петербургских императорских театров И. Всеволожский заказал Александру Глазунову музыку к балету «Раймонда». Премьера состоялась 7 января 1898 года на сцене петербургского Мариинского театра.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A7A632-98B8-4804-8AD3-58373F7E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123" y="2656901"/>
            <a:ext cx="6186531" cy="39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2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FAC831-5821-4E7A-A5D4-AE6DF804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86" y="200610"/>
            <a:ext cx="6368904" cy="4776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959A6-49FB-47EA-B99B-004EEFFB6915}"/>
              </a:ext>
            </a:extLst>
          </p:cNvPr>
          <p:cNvSpPr txBox="1"/>
          <p:nvPr/>
        </p:nvSpPr>
        <p:spPr>
          <a:xfrm>
            <a:off x="6688123" y="442126"/>
            <a:ext cx="54171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«Раймонда» принадлежит к числу самых красочных и зрелищных спектаклей балетного театра. Романтический сюжет балета навеян средневековыми легендами о девушке, ожидающей из рыцарского похода своего возлюбленного.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A7066C-3D28-4690-AACD-F37CC29A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56" y="2513448"/>
            <a:ext cx="4337109" cy="4255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B4764-3EC6-4D6E-BBE3-499D40EE6A53}"/>
              </a:ext>
            </a:extLst>
          </p:cNvPr>
          <p:cNvSpPr txBox="1"/>
          <p:nvPr/>
        </p:nvSpPr>
        <p:spPr>
          <a:xfrm>
            <a:off x="92279" y="5444184"/>
            <a:ext cx="64970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Партитуру балета отличает изобилие оркестровой палитры и особенная широта звучания, присущая симфоническим произведениям.</a:t>
            </a:r>
          </a:p>
        </p:txBody>
      </p:sp>
    </p:spTree>
    <p:extLst>
      <p:ext uri="{BB962C8B-B14F-4D97-AF65-F5344CB8AC3E}">
        <p14:creationId xmlns:p14="http://schemas.microsoft.com/office/powerpoint/2010/main" val="285872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4883CB-7886-479B-9A1E-1AAD5EF28986}"/>
              </a:ext>
            </a:extLst>
          </p:cNvPr>
          <p:cNvSpPr txBox="1"/>
          <p:nvPr/>
        </p:nvSpPr>
        <p:spPr>
          <a:xfrm>
            <a:off x="103000" y="650498"/>
            <a:ext cx="58196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Балет открывается красивою в гармоническом отношении прелюдией. На сцене вслед за этим начинаются игры и танцы подруг Раймонды. Сопровождение оркестра при этом особенно интересны по своим музыкальным характеристикам.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894646-494A-4B1C-A9AD-612D142C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875" y="101616"/>
            <a:ext cx="6017125" cy="3247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078A1-62E7-4D7E-9DD3-60F48AD0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1" y="3348850"/>
            <a:ext cx="5928684" cy="3370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FBDBD3-E362-42A3-BD7B-FC88A07694B7}"/>
              </a:ext>
            </a:extLst>
          </p:cNvPr>
          <p:cNvSpPr txBox="1"/>
          <p:nvPr/>
        </p:nvSpPr>
        <p:spPr>
          <a:xfrm>
            <a:off x="6224632" y="4410014"/>
            <a:ext cx="58241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Музыка балета «Раймонда» отличается красотой, яркой образностью и мелодической щедростью. Интонации и ритмы славянских, венгерских и восточных танцев создают необычное богатство партитуры балета. </a:t>
            </a:r>
          </a:p>
        </p:txBody>
      </p:sp>
    </p:spTree>
    <p:extLst>
      <p:ext uri="{BB962C8B-B14F-4D97-AF65-F5344CB8AC3E}">
        <p14:creationId xmlns:p14="http://schemas.microsoft.com/office/powerpoint/2010/main" val="13530775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425</Words>
  <Application>Microsoft Office PowerPoint</Application>
  <PresentationFormat>Широкоэкранный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23</cp:revision>
  <dcterms:created xsi:type="dcterms:W3CDTF">2024-12-11T08:28:21Z</dcterms:created>
  <dcterms:modified xsi:type="dcterms:W3CDTF">2024-12-16T10:05:15Z</dcterms:modified>
</cp:coreProperties>
</file>