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474" y="2420888"/>
            <a:ext cx="73377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Заглянуть, огромный, солнышко, 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кот, мягкий, набрать, птичка,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разный, мы, быстро, восемь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7005" y="764704"/>
            <a:ext cx="74629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Выберите слова, которые начинаются </a:t>
            </a:r>
          </a:p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 глухой согласный: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11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700808"/>
            <a:ext cx="420551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СОЛНЫШКО</a:t>
            </a:r>
          </a:p>
          <a:p>
            <a:pPr algn="just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КОТ</a:t>
            </a:r>
          </a:p>
          <a:p>
            <a:pPr algn="just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ПТИЧКА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60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6486" y="1700808"/>
            <a:ext cx="5803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3717032"/>
            <a:ext cx="1275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КТО?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3717032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2492896"/>
            <a:ext cx="40463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МЕДПРЕТ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437112"/>
            <a:ext cx="40463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ПРЕДМЕТ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05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908720"/>
            <a:ext cx="86079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Приближал?сь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гроза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Небо закрыл?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тёмное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облако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земли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поднял?сь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туча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пыли.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Солнышко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померкл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 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Стрела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молнии с треском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вонзил?сь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землю. Громыхнул?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гром</a:t>
            </a:r>
            <a:r>
              <a:rPr lang="ru-RU" dirty="0"/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573016"/>
            <a:ext cx="859466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Приближал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гроза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Небо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закрыл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тёмное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облако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земли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поднял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туча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пыли.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Солнышко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померкл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Стрела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молнии с треском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вонзил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землю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Громыхнул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6495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124744"/>
            <a:ext cx="8748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заканчиваются день и ночь?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находится посередине земли?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заканчивается лето и начинается осень?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433068"/>
            <a:ext cx="2703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НОЧ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122658"/>
            <a:ext cx="1622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ЗЕ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797152"/>
            <a:ext cx="2825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58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340768"/>
            <a:ext cx="1086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ЛЕНЬ, ОЛЕНЬ, ФАСОЛЬ, МЕБЕЛЬ, ОБУВЬ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3645024"/>
            <a:ext cx="6946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ЛЕНЬ, ФАСОЛЬ, МЕБЕЛЬ, ОБУВЬ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23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620688"/>
            <a:ext cx="3687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Делу время,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62068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потехе час.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204864"/>
            <a:ext cx="49576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Любишь  кататься -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1359582" y="2805325"/>
            <a:ext cx="7529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юби и саночки возить.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4509120"/>
            <a:ext cx="4809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Семь раз отмерь,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4515276" y="4486595"/>
            <a:ext cx="4628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дин раз отрежь.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3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100</TotalTime>
  <Words>166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ЛИСОТА</dc:creator>
  <cp:lastModifiedBy>USER</cp:lastModifiedBy>
  <cp:revision>6</cp:revision>
  <dcterms:created xsi:type="dcterms:W3CDTF">2023-02-17T15:05:52Z</dcterms:created>
  <dcterms:modified xsi:type="dcterms:W3CDTF">2023-02-17T16:56:43Z</dcterms:modified>
</cp:coreProperties>
</file>