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4" r:id="rId3"/>
    <p:sldId id="265" r:id="rId4"/>
    <p:sldId id="263" r:id="rId5"/>
    <p:sldId id="271" r:id="rId6"/>
    <p:sldId id="269" r:id="rId7"/>
    <p:sldId id="272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57" r:id="rId21"/>
    <p:sldId id="256" r:id="rId22"/>
    <p:sldId id="260" r:id="rId23"/>
    <p:sldId id="261" r:id="rId24"/>
    <p:sldId id="258" r:id="rId25"/>
    <p:sldId id="284" r:id="rId26"/>
    <p:sldId id="287" r:id="rId27"/>
    <p:sldId id="291" r:id="rId28"/>
    <p:sldId id="290" r:id="rId29"/>
    <p:sldId id="289" r:id="rId30"/>
    <p:sldId id="288" r:id="rId31"/>
    <p:sldId id="295" r:id="rId32"/>
    <p:sldId id="294" r:id="rId33"/>
    <p:sldId id="293" r:id="rId34"/>
    <p:sldId id="292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66F58-4876-0EDC-347A-8E97EBE6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31837"/>
            <a:ext cx="7924800" cy="25876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What`s this?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Where`s mummy?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3960D-8727-6DB5-628A-327428C32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686800" cy="3840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ru-RU" dirty="0"/>
              <a:t>                             </a:t>
            </a:r>
            <a:r>
              <a:rPr lang="en-US" dirty="0"/>
              <a:t> </a:t>
            </a:r>
            <a:r>
              <a:rPr lang="ru-RU" b="1" dirty="0"/>
              <a:t>Презентация к    </a:t>
            </a:r>
          </a:p>
          <a:p>
            <a:pPr marL="0" indent="0">
              <a:buNone/>
            </a:pPr>
            <a:r>
              <a:rPr lang="ru-RU" b="1" dirty="0"/>
              <a:t>                                                                  учебнику «</a:t>
            </a:r>
            <a:r>
              <a:rPr lang="en-US" b="1" dirty="0"/>
              <a:t>Spotlight-2</a:t>
            </a:r>
            <a:r>
              <a:rPr lang="ru-RU" b="1" dirty="0"/>
              <a:t>  </a:t>
            </a:r>
          </a:p>
          <a:p>
            <a:pPr marL="0" indent="0">
              <a:buNone/>
            </a:pPr>
            <a:r>
              <a:rPr lang="ru-RU" b="1" dirty="0"/>
              <a:t>                                                                  Тема «</a:t>
            </a:r>
            <a:r>
              <a:rPr lang="en-US" b="1" dirty="0"/>
              <a:t>My House</a:t>
            </a:r>
            <a:r>
              <a:rPr lang="ru-RU" b="1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          </a:t>
            </a:r>
            <a:r>
              <a:rPr lang="ru-RU" sz="3000" dirty="0"/>
              <a:t>Подготовила: </a:t>
            </a:r>
          </a:p>
          <a:p>
            <a:pPr marL="0" indent="0">
              <a:buNone/>
            </a:pPr>
            <a:r>
              <a:rPr lang="ru-RU" sz="3000" dirty="0"/>
              <a:t>                                                              учитель английского языка</a:t>
            </a:r>
          </a:p>
          <a:p>
            <a:pPr marL="0" indent="0">
              <a:buNone/>
            </a:pPr>
            <a:r>
              <a:rPr lang="ru-RU" sz="3000" dirty="0"/>
              <a:t>                                                              МБОУ СОШ №5 </a:t>
            </a:r>
          </a:p>
          <a:p>
            <a:pPr marL="0" indent="0">
              <a:buNone/>
            </a:pPr>
            <a:r>
              <a:rPr lang="ru-RU" sz="3000" dirty="0"/>
              <a:t>                                                              Баландина Ю.В.</a:t>
            </a:r>
          </a:p>
          <a:p>
            <a:pPr marL="0" indent="0">
              <a:buNone/>
            </a:pPr>
            <a:endParaRPr lang="ru-RU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54BB9-008A-8CB6-C32B-0F5E312566F7}"/>
              </a:ext>
            </a:extLst>
          </p:cNvPr>
          <p:cNvSpPr txBox="1"/>
          <p:nvPr/>
        </p:nvSpPr>
        <p:spPr>
          <a:xfrm>
            <a:off x="3200400" y="612616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Нелидово, Тверская область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4484A-260B-AD37-6519-F0484C499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8" y="1752600"/>
            <a:ext cx="496283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5161" y="247471"/>
            <a:ext cx="5562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5410200"/>
            <a:ext cx="381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7852" y="299084"/>
            <a:ext cx="5105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538067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141" y="838200"/>
            <a:ext cx="7083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4648200"/>
            <a:ext cx="42481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It`s a ….</a:t>
            </a:r>
            <a:endParaRPr lang="ru-RU" sz="8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819" y="46672"/>
            <a:ext cx="7010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53340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    </a:t>
            </a:r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034088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5105400"/>
            <a:ext cx="3771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It`s a </a:t>
            </a:r>
            <a:r>
              <a:rPr lang="en-US" sz="7200" dirty="0">
                <a:solidFill>
                  <a:srgbClr val="FF0000"/>
                </a:solidFill>
              </a:rPr>
              <a:t>….</a:t>
            </a:r>
            <a:endParaRPr lang="ru-RU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What`s this?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What`s this?</a:t>
            </a:r>
            <a:endParaRPr lang="ru-RU" sz="6000" dirty="0"/>
          </a:p>
        </p:txBody>
      </p:sp>
      <p:pic>
        <p:nvPicPr>
          <p:cNvPr id="4" name="Picture 2" descr="&amp;Kcy;&amp;ucy;&amp;khcy;&amp;ncy;&amp;yacy; &amp;kcy;&amp;acy;&amp;rcy;&amp;tcy;&amp;icy;&amp;ncy;&amp;kcy;&amp;icy; &amp;dcy;&amp;lcy;&amp;yacy; &amp;dcy;&amp;iecy;&amp;tcy;&amp;iecy;&amp;jcy;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84859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What`s this?</a:t>
            </a:r>
            <a:endParaRPr lang="ru-RU" sz="6000" dirty="0"/>
          </a:p>
        </p:txBody>
      </p:sp>
      <p:pic>
        <p:nvPicPr>
          <p:cNvPr id="4" name="Picture 6" descr="&amp;gcy;&amp;ocy;&amp;scy;&amp;tcy;&amp;icy;&amp;ncy;&amp;acy;&amp;yacy; &amp;scy; &amp;acy;&amp;rcy;&amp;kcy;&amp;ocy;&amp;j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What`s this?</a:t>
            </a:r>
            <a:endParaRPr lang="ru-RU" sz="6000" dirty="0"/>
          </a:p>
        </p:txBody>
      </p:sp>
      <p:pic>
        <p:nvPicPr>
          <p:cNvPr id="4" name="Picture 4" descr="https://pp.userapi.com/c9795/u22393538/144102037/x_70822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What`s this?</a:t>
            </a:r>
            <a:endParaRPr lang="ru-RU" sz="6000" dirty="0"/>
          </a:p>
        </p:txBody>
      </p:sp>
      <p:pic>
        <p:nvPicPr>
          <p:cNvPr id="4" name="Picture 2" descr="C:\Картинки для детей овощи и фрукты Картинки для детского сада — Яндекс.Видео_files\i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2" descr="http://i.radikal.com.tr/393x210/2015/12/18/fft83_mf68068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2484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81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What`s this?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5626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It`s a ….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Where`s Mummy?</a:t>
            </a:r>
            <a:endParaRPr lang="ru-RU" sz="4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4551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She`s in the….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ucy;&amp;khcy;&amp;ncy;&amp;yacy; &amp;kcy;&amp;acy;&amp;rcy;&amp;tcy;&amp;icy;&amp;ncy;&amp;kcy;&amp;icy; &amp;dcy;&amp;lcy;&amp;yacy; &amp;dcy;&amp;iecy;&amp;tcy;&amp;iecy;&amp;jcy;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00075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457201"/>
            <a:ext cx="562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Where`s Grandma?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486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She`s in the ….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Where`s Daddy?</a:t>
            </a:r>
            <a:endParaRPr lang="ru-RU" sz="6000" dirty="0"/>
          </a:p>
        </p:txBody>
      </p:sp>
      <p:pic>
        <p:nvPicPr>
          <p:cNvPr id="4" name="Picture 6" descr="&amp;gcy;&amp;ocy;&amp;scy;&amp;tcy;&amp;icy;&amp;ncy;&amp;acy;&amp;yacy; &amp;scy; &amp;acy;&amp;rcy;&amp;kcy;&amp;ocy;&amp;j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715000" cy="3990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410201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He`s in the ….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Where`s Grandpa?</a:t>
            </a:r>
            <a:endParaRPr lang="ru-RU" sz="5400" dirty="0"/>
          </a:p>
        </p:txBody>
      </p:sp>
      <p:pic>
        <p:nvPicPr>
          <p:cNvPr id="4" name="Picture 4" descr="https://pp.userapi.com/c9795/u22393538/144102037/x_70822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95400"/>
            <a:ext cx="54102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56388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He`s in the ….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Where`s Sister?</a:t>
            </a:r>
            <a:endParaRPr lang="ru-RU" sz="6000" dirty="0"/>
          </a:p>
        </p:txBody>
      </p:sp>
      <p:pic>
        <p:nvPicPr>
          <p:cNvPr id="16386" name="Picture 2" descr="C:\Картинки для детей овощи и фрукты Картинки для детского сада — Яндекс.Видео_files\i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5532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486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She`s in the…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Is he in the…?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Картинки для детей овощи и фрукты Картинки для детского сада — Яндекс.Видео_files\i_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9530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2819400"/>
            <a:ext cx="38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Yes, he is</a:t>
            </a:r>
          </a:p>
          <a:p>
            <a:r>
              <a:rPr lang="en-US" sz="6000" b="1" dirty="0">
                <a:solidFill>
                  <a:schemeClr val="accent1"/>
                </a:solidFill>
              </a:rPr>
              <a:t>No, he isn`t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Is he in the…?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38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Yes, he is</a:t>
            </a:r>
          </a:p>
          <a:p>
            <a:r>
              <a:rPr lang="en-US" sz="6000" b="1" dirty="0">
                <a:solidFill>
                  <a:schemeClr val="accent1"/>
                </a:solidFill>
              </a:rPr>
              <a:t>No, he isn`t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7" name="Picture 4" descr="https://pp.userapi.com/c9795/u22393538/144102037/x_70822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724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Is he in the…?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38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Yes, he is</a:t>
            </a:r>
          </a:p>
          <a:p>
            <a:r>
              <a:rPr lang="en-US" sz="6000" b="1" dirty="0">
                <a:solidFill>
                  <a:schemeClr val="accent1"/>
                </a:solidFill>
              </a:rPr>
              <a:t>No, he isn`t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Is he in the…?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38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Yes, he is</a:t>
            </a:r>
          </a:p>
          <a:p>
            <a:r>
              <a:rPr lang="en-US" sz="6000" b="1" dirty="0">
                <a:solidFill>
                  <a:schemeClr val="accent1"/>
                </a:solidFill>
              </a:rPr>
              <a:t>No, he isn`t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8" name="Picture 6" descr="&amp;gcy;&amp;ocy;&amp;scy;&amp;tcy;&amp;icy;&amp;ncy;&amp;acy;&amp;yacy; &amp;scy; &amp;acy;&amp;rcy;&amp;kcy;&amp;ocy;&amp;j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724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Is he in the…?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819400"/>
            <a:ext cx="3865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Yes, he is</a:t>
            </a:r>
          </a:p>
          <a:p>
            <a:r>
              <a:rPr lang="en-US" sz="6000" b="1" dirty="0">
                <a:solidFill>
                  <a:schemeClr val="accent1"/>
                </a:solidFill>
              </a:rPr>
              <a:t>No, he isn`t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8" name="Picture 2" descr="&amp;Kcy;&amp;ucy;&amp;khcy;&amp;ncy;&amp;yacy; &amp;kcy;&amp;acy;&amp;rcy;&amp;tcy;&amp;icy;&amp;ncy;&amp;kcy;&amp;icy; &amp;dcy;&amp;lcy;&amp;yacy; &amp;dcy;&amp;iecy;&amp;tcy;&amp;iecy;&amp;jcy;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95300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2" descr="http://metallclearing.ru/img/goroskop-dlya-loshadi-v-stih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4343399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5410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Is she in the…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pp.userapi.com/c9795/u22393538/144102037/x_70822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6482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2743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Yes, she is.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No, she isn`t.</a:t>
            </a:r>
            <a:endParaRPr lang="ru-RU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Is she in the…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Yes, she is.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No, she isn`t.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C:\Картинки для детей овощи и фрукты Картинки для детского сада — Яндекс.Видео_files\i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953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Is she in the…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Yes, she is.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No, she isn`t.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&amp;gcy;&amp;ocy;&amp;scy;&amp;tcy;&amp;icy;&amp;ncy;&amp;acy;&amp;yacy; &amp;scy; &amp;acy;&amp;rcy;&amp;k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724400" cy="50292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Is she in the…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Yes, she is.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No, she isn`t.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&amp;Kcy;&amp;ucy;&amp;khcy;&amp;ncy;&amp;yacy; &amp;kcy;&amp;acy;&amp;rcy;&amp;tcy;&amp;icy;&amp;ncy;&amp;kcy;&amp;icy; &amp;dcy;&amp;lcy;&amp;yacy; &amp;dcy;&amp;iecy;&amp;tcy;&amp;iecy;&amp;jcy;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95300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Is she in the…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743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Yes, she is.</a:t>
            </a:r>
          </a:p>
          <a:p>
            <a:r>
              <a:rPr lang="en-US" sz="5400" b="1" dirty="0">
                <a:solidFill>
                  <a:schemeClr val="accent1"/>
                </a:solidFill>
              </a:rPr>
              <a:t>No, she isn`t.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Yes, </a:t>
            </a:r>
            <a:r>
              <a:rPr lang="en-US" b="1" dirty="0">
                <a:solidFill>
                  <a:srgbClr val="FF0000"/>
                </a:solidFill>
              </a:rPr>
              <a:t>he </a:t>
            </a:r>
            <a:r>
              <a:rPr lang="en-US" b="1" dirty="0"/>
              <a:t>is                              Yes, </a:t>
            </a:r>
            <a:r>
              <a:rPr lang="en-US" b="1" dirty="0">
                <a:solidFill>
                  <a:srgbClr val="FF0000"/>
                </a:solidFill>
              </a:rPr>
              <a:t>she</a:t>
            </a:r>
            <a:r>
              <a:rPr lang="en-US" b="1" dirty="0"/>
              <a:t> is</a:t>
            </a:r>
            <a:br>
              <a:rPr lang="en-US" b="1" dirty="0"/>
            </a:br>
            <a:r>
              <a:rPr lang="en-US" b="1" dirty="0"/>
              <a:t>No,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b="1" dirty="0"/>
              <a:t> isn`t                     No, </a:t>
            </a:r>
            <a:r>
              <a:rPr lang="en-US" b="1" dirty="0">
                <a:solidFill>
                  <a:srgbClr val="FF0000"/>
                </a:solidFill>
              </a:rPr>
              <a:t>she</a:t>
            </a:r>
            <a:r>
              <a:rPr lang="en-US" b="1" dirty="0"/>
              <a:t> isn`t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Is she in the garden?</a:t>
            </a: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Yes, ……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Is he in the kitchen?</a:t>
            </a:r>
            <a:endParaRPr lang="en-US" sz="40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No, …….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Is she in the bathroom?</a:t>
            </a:r>
            <a:endParaRPr lang="en-US" sz="4000" b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No,……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Yes, </a:t>
            </a:r>
            <a:r>
              <a:rPr lang="en-US" b="1" dirty="0">
                <a:solidFill>
                  <a:srgbClr val="FF0000"/>
                </a:solidFill>
              </a:rPr>
              <a:t>he </a:t>
            </a:r>
            <a:r>
              <a:rPr lang="en-US" b="1" dirty="0"/>
              <a:t>is                              Yes, </a:t>
            </a:r>
            <a:r>
              <a:rPr lang="en-US" b="1" dirty="0">
                <a:solidFill>
                  <a:srgbClr val="FF0000"/>
                </a:solidFill>
              </a:rPr>
              <a:t>she</a:t>
            </a:r>
            <a:r>
              <a:rPr lang="en-US" b="1" dirty="0"/>
              <a:t> is</a:t>
            </a:r>
            <a:br>
              <a:rPr lang="en-US" b="1" dirty="0"/>
            </a:br>
            <a:r>
              <a:rPr lang="en-US" b="1" dirty="0"/>
              <a:t>No,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b="1" dirty="0"/>
              <a:t> isn`t                     No, </a:t>
            </a:r>
            <a:r>
              <a:rPr lang="en-US" b="1" dirty="0">
                <a:solidFill>
                  <a:srgbClr val="FF0000"/>
                </a:solidFill>
              </a:rPr>
              <a:t>she</a:t>
            </a:r>
            <a:r>
              <a:rPr lang="en-US" b="1" dirty="0"/>
              <a:t> isn`t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b="1">
              <a:solidFill>
                <a:srgbClr val="FF0000"/>
              </a:solidFill>
            </a:endParaRPr>
          </a:p>
          <a:p>
            <a:r>
              <a:rPr lang="en-US" sz="4000" b="1">
                <a:solidFill>
                  <a:srgbClr val="FF0000"/>
                </a:solidFill>
              </a:rPr>
              <a:t>Is </a:t>
            </a:r>
            <a:r>
              <a:rPr lang="en-US" sz="4000" b="1" dirty="0">
                <a:solidFill>
                  <a:srgbClr val="FF0000"/>
                </a:solidFill>
              </a:rPr>
              <a:t>she in the bedroom?</a:t>
            </a: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Yes,…..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Is she in the living room?</a:t>
            </a:r>
            <a:endParaRPr lang="en-US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Yes,……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Is he in the garden?</a:t>
            </a:r>
          </a:p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</a:rPr>
              <a:t>No, he,…..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Загрузки\Яндекс.Картинки  поиск по картинке_files\i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447800"/>
            <a:ext cx="289560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53340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0-tub-ru.yandex.net/i?id=df5b3c06ea7fe39a8da21e993fd0c25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5943601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49530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It`s a ….</a:t>
            </a:r>
            <a:endParaRPr lang="ru-RU" sz="6600" dirty="0">
              <a:solidFill>
                <a:srgbClr val="FF0000"/>
              </a:solidFill>
            </a:endParaRPr>
          </a:p>
          <a:p>
            <a:endParaRPr lang="ru-RU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rcy;&amp;ocy;&amp;scy;&amp;mcy;&amp;ocy;&amp;tcy;&amp;rcy;&amp;iecy;&amp;tcy;&amp;softcy; &amp;ocy;&amp;bcy;&amp;ocy;&amp;icy; &amp;kcy;&amp;ocy;&amp;rcy;&amp;ocy;&amp;bcy;&amp;kcy;&amp;acy;, &amp;pcy;&amp;ocy;&amp;dcy;&amp;acy;&amp;rcy;&amp;ocy;&amp;kcy;, &amp;ocy;&amp;tcy;&amp;kcy;&amp;rcy;&amp;ycy;&amp;tcy;&amp;ocy;, &amp;bcy;&amp;iecy;&amp;lcy;&amp;ycy;&amp;jcy; &amp;fcy;&amp;ocy;&amp;n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60198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54102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It`s a ….</a:t>
            </a:r>
            <a:endParaRPr lang="ru-RU" sz="6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0-tub-ru.yandex.net/i?id=5b0704f42bd7e9382a3f94ca4d1586a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43434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4953000"/>
            <a:ext cx="345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22ebb3f2227567b1d2472130196888c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400800" cy="48006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22ebb3f2227567b1d2472130196888ce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400800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53340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It`s a ….</a:t>
            </a:r>
            <a:endParaRPr lang="ru-RU" sz="6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56d8a61c0bfde4891b11b5893cc174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7056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5410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It`s a ….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454</Words>
  <Application>Microsoft Office PowerPoint</Application>
  <PresentationFormat>Экран (4:3)</PresentationFormat>
  <Paragraphs>85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What`s this? Where`s mummy?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What`s this?</vt:lpstr>
      <vt:lpstr>What`s this?</vt:lpstr>
      <vt:lpstr>What`s this?</vt:lpstr>
      <vt:lpstr>What`s this?</vt:lpstr>
      <vt:lpstr>What`s this?</vt:lpstr>
      <vt:lpstr>Where`s Mummy?</vt:lpstr>
      <vt:lpstr>Презентация PowerPoint</vt:lpstr>
      <vt:lpstr>Where`s Daddy?</vt:lpstr>
      <vt:lpstr>Where`s Grandpa?</vt:lpstr>
      <vt:lpstr>Where`s Sister?</vt:lpstr>
      <vt:lpstr>Is he in the…?</vt:lpstr>
      <vt:lpstr>Is he in the…?</vt:lpstr>
      <vt:lpstr>Is he in the…?</vt:lpstr>
      <vt:lpstr>Is he in the…?</vt:lpstr>
      <vt:lpstr>Is he in the…?</vt:lpstr>
      <vt:lpstr>Is she in the…</vt:lpstr>
      <vt:lpstr>Is she in the…</vt:lpstr>
      <vt:lpstr>Is she in the…</vt:lpstr>
      <vt:lpstr>Is she in the…</vt:lpstr>
      <vt:lpstr>Is she in the…</vt:lpstr>
      <vt:lpstr>Yes, he is                              Yes, she is No, he isn`t                     No, she isn`t</vt:lpstr>
      <vt:lpstr>Yes, he is                              Yes, she is No, he isn`t                     No, she isn`t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Мармеладова Софья</cp:lastModifiedBy>
  <cp:revision>26</cp:revision>
  <dcterms:modified xsi:type="dcterms:W3CDTF">2024-12-17T18:42:08Z</dcterms:modified>
</cp:coreProperties>
</file>