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8" r:id="rId10"/>
    <p:sldId id="267" r:id="rId11"/>
    <p:sldId id="266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25CC11-AC4B-4C37-A93E-5875AB21C4E2}" v="23" dt="2023-02-06T12:20:13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астасия Горбова" userId="5f86efa6db614e22" providerId="LiveId" clId="{D825CC11-AC4B-4C37-A93E-5875AB21C4E2}"/>
    <pc:docChg chg="undo redo custSel addSld delSld modSld sldOrd">
      <pc:chgData name="Анастасия Горбова" userId="5f86efa6db614e22" providerId="LiveId" clId="{D825CC11-AC4B-4C37-A93E-5875AB21C4E2}" dt="2023-02-10T04:49:36.579" v="903" actId="255"/>
      <pc:docMkLst>
        <pc:docMk/>
      </pc:docMkLst>
      <pc:sldChg chg="addSp delSp modSp new mod setBg setClrOvrMap">
        <pc:chgData name="Анастасия Горбова" userId="5f86efa6db614e22" providerId="LiveId" clId="{D825CC11-AC4B-4C37-A93E-5875AB21C4E2}" dt="2023-02-06T11:16:49.794" v="89" actId="14100"/>
        <pc:sldMkLst>
          <pc:docMk/>
          <pc:sldMk cId="661901731" sldId="256"/>
        </pc:sldMkLst>
        <pc:spChg chg="mod">
          <ac:chgData name="Анастасия Горбова" userId="5f86efa6db614e22" providerId="LiveId" clId="{D825CC11-AC4B-4C37-A93E-5875AB21C4E2}" dt="2023-02-06T11:15:31.405" v="49" actId="26606"/>
          <ac:spMkLst>
            <pc:docMk/>
            <pc:sldMk cId="661901731" sldId="256"/>
            <ac:spMk id="2" creationId="{3C67EC6D-AB23-1F3C-1762-A53F143E7673}"/>
          </ac:spMkLst>
        </pc:spChg>
        <pc:spChg chg="mod">
          <ac:chgData name="Анастасия Горбова" userId="5f86efa6db614e22" providerId="LiveId" clId="{D825CC11-AC4B-4C37-A93E-5875AB21C4E2}" dt="2023-02-06T11:16:49.794" v="89" actId="14100"/>
          <ac:spMkLst>
            <pc:docMk/>
            <pc:sldMk cId="661901731" sldId="256"/>
            <ac:spMk id="3" creationId="{DA7D171A-6F87-E50C-CA49-650CC9F154AB}"/>
          </ac:spMkLst>
        </pc:spChg>
        <pc:spChg chg="add del">
          <ac:chgData name="Анастасия Горбова" userId="5f86efa6db614e22" providerId="LiveId" clId="{D825CC11-AC4B-4C37-A93E-5875AB21C4E2}" dt="2023-02-06T11:15:31.405" v="49" actId="26606"/>
          <ac:spMkLst>
            <pc:docMk/>
            <pc:sldMk cId="661901731" sldId="256"/>
            <ac:spMk id="10" creationId="{71B2258F-86CA-4D4D-8270-BC05FCDEBFB3}"/>
          </ac:spMkLst>
        </pc:spChg>
        <pc:spChg chg="add">
          <ac:chgData name="Анастасия Горбова" userId="5f86efa6db614e22" providerId="LiveId" clId="{D825CC11-AC4B-4C37-A93E-5875AB21C4E2}" dt="2023-02-06T11:15:31.405" v="49" actId="26606"/>
          <ac:spMkLst>
            <pc:docMk/>
            <pc:sldMk cId="661901731" sldId="256"/>
            <ac:spMk id="15" creationId="{6F40FBDA-CEB1-40F0-9AB9-BD9C402D70FE}"/>
          </ac:spMkLst>
        </pc:spChg>
        <pc:spChg chg="add">
          <ac:chgData name="Анастасия Горбова" userId="5f86efa6db614e22" providerId="LiveId" clId="{D825CC11-AC4B-4C37-A93E-5875AB21C4E2}" dt="2023-02-06T11:15:31.405" v="49" actId="26606"/>
          <ac:spMkLst>
            <pc:docMk/>
            <pc:sldMk cId="661901731" sldId="256"/>
            <ac:spMk id="17" creationId="{0344D4FE-ABEF-4230-9E4E-AD5782FC78AC}"/>
          </ac:spMkLst>
        </pc:spChg>
        <pc:spChg chg="add">
          <ac:chgData name="Анастасия Горбова" userId="5f86efa6db614e22" providerId="LiveId" clId="{D825CC11-AC4B-4C37-A93E-5875AB21C4E2}" dt="2023-02-06T11:15:31.405" v="49" actId="26606"/>
          <ac:spMkLst>
            <pc:docMk/>
            <pc:sldMk cId="661901731" sldId="256"/>
            <ac:spMk id="19" creationId="{9325F979-D3F9-4926-81B7-7ACCB31A501B}"/>
          </ac:spMkLst>
        </pc:spChg>
        <pc:picChg chg="add mod ord">
          <ac:chgData name="Анастасия Горбова" userId="5f86efa6db614e22" providerId="LiveId" clId="{D825CC11-AC4B-4C37-A93E-5875AB21C4E2}" dt="2023-02-06T11:15:31.405" v="49" actId="26606"/>
          <ac:picMkLst>
            <pc:docMk/>
            <pc:sldMk cId="661901731" sldId="256"/>
            <ac:picMk id="5" creationId="{34D1EF0E-79DA-4E63-2A39-D2DCEE70D2E3}"/>
          </ac:picMkLst>
        </pc:picChg>
      </pc:sldChg>
      <pc:sldChg chg="addSp delSp modSp new mod setBg setClrOvrMap">
        <pc:chgData name="Анастасия Горбова" userId="5f86efa6db614e22" providerId="LiveId" clId="{D825CC11-AC4B-4C37-A93E-5875AB21C4E2}" dt="2023-02-09T10:05:10.341" v="806" actId="255"/>
        <pc:sldMkLst>
          <pc:docMk/>
          <pc:sldMk cId="1771167608" sldId="257"/>
        </pc:sldMkLst>
        <pc:spChg chg="mod ord">
          <ac:chgData name="Анастасия Горбова" userId="5f86efa6db614e22" providerId="LiveId" clId="{D825CC11-AC4B-4C37-A93E-5875AB21C4E2}" dt="2023-02-06T15:35:25.752" v="754" actId="26606"/>
          <ac:spMkLst>
            <pc:docMk/>
            <pc:sldMk cId="1771167608" sldId="257"/>
            <ac:spMk id="2" creationId="{5E3913E1-AE91-4256-908D-EC3CD4CC46F9}"/>
          </ac:spMkLst>
        </pc:spChg>
        <pc:spChg chg="mod ord">
          <ac:chgData name="Анастасия Горбова" userId="5f86efa6db614e22" providerId="LiveId" clId="{D825CC11-AC4B-4C37-A93E-5875AB21C4E2}" dt="2023-02-09T10:05:10.341" v="806" actId="255"/>
          <ac:spMkLst>
            <pc:docMk/>
            <pc:sldMk cId="1771167608" sldId="257"/>
            <ac:spMk id="3" creationId="{8BB18354-C3CA-606D-32B3-0662A5B1FA88}"/>
          </ac:spMkLst>
        </pc:spChg>
        <pc:spChg chg="add del">
          <ac:chgData name="Анастасия Горбова" userId="5f86efa6db614e22" providerId="LiveId" clId="{D825CC11-AC4B-4C37-A93E-5875AB21C4E2}" dt="2023-02-06T11:22:28.417" v="138" actId="26606"/>
          <ac:spMkLst>
            <pc:docMk/>
            <pc:sldMk cId="1771167608" sldId="257"/>
            <ac:spMk id="10" creationId="{86C7B4A1-154A-4DF0-AC46-F88D75A2E0FD}"/>
          </ac:spMkLst>
        </pc:spChg>
        <pc:spChg chg="add del">
          <ac:chgData name="Анастасия Горбова" userId="5f86efa6db614e22" providerId="LiveId" clId="{D825CC11-AC4B-4C37-A93E-5875AB21C4E2}" dt="2023-02-06T11:22:31.670" v="140" actId="26606"/>
          <ac:spMkLst>
            <pc:docMk/>
            <pc:sldMk cId="1771167608" sldId="257"/>
            <ac:spMk id="12" creationId="{9228552E-C8B1-4A80-8448-0787CE0FC704}"/>
          </ac:spMkLst>
        </pc:spChg>
        <pc:spChg chg="add del">
          <ac:chgData name="Анастасия Горбова" userId="5f86efa6db614e22" providerId="LiveId" clId="{D825CC11-AC4B-4C37-A93E-5875AB21C4E2}" dt="2023-02-06T11:22:56.449" v="149" actId="26606"/>
          <ac:spMkLst>
            <pc:docMk/>
            <pc:sldMk cId="1771167608" sldId="257"/>
            <ac:spMk id="14" creationId="{79BB35BC-D5C2-4C8B-A22A-A71E6191913B}"/>
          </ac:spMkLst>
        </pc:spChg>
        <pc:spChg chg="add del">
          <ac:chgData name="Анастасия Горбова" userId="5f86efa6db614e22" providerId="LiveId" clId="{D825CC11-AC4B-4C37-A93E-5875AB21C4E2}" dt="2023-02-06T15:35:25.752" v="754" actId="26606"/>
          <ac:spMkLst>
            <pc:docMk/>
            <pc:sldMk cId="1771167608" sldId="257"/>
            <ac:spMk id="19" creationId="{86C7B4A1-154A-4DF0-AC46-F88D75A2E0FD}"/>
          </ac:spMkLst>
        </pc:spChg>
        <pc:spChg chg="add del">
          <ac:chgData name="Анастасия Горбова" userId="5f86efa6db614e22" providerId="LiveId" clId="{D825CC11-AC4B-4C37-A93E-5875AB21C4E2}" dt="2023-02-06T15:29:02.428" v="749" actId="26606"/>
          <ac:spMkLst>
            <pc:docMk/>
            <pc:sldMk cId="1771167608" sldId="257"/>
            <ac:spMk id="24" creationId="{86C7B4A1-154A-4DF0-AC46-F88D75A2E0FD}"/>
          </ac:spMkLst>
        </pc:spChg>
        <pc:spChg chg="add del">
          <ac:chgData name="Анастасия Горбова" userId="5f86efa6db614e22" providerId="LiveId" clId="{D825CC11-AC4B-4C37-A93E-5875AB21C4E2}" dt="2023-02-06T15:35:25.752" v="754" actId="26606"/>
          <ac:spMkLst>
            <pc:docMk/>
            <pc:sldMk cId="1771167608" sldId="257"/>
            <ac:spMk id="26" creationId="{D4974D33-8DC5-464E-8C6D-BE58F0669C17}"/>
          </ac:spMkLst>
        </pc:spChg>
        <pc:spChg chg="add del">
          <ac:chgData name="Анастасия Горбова" userId="5f86efa6db614e22" providerId="LiveId" clId="{D825CC11-AC4B-4C37-A93E-5875AB21C4E2}" dt="2023-02-06T15:35:25.752" v="754" actId="26606"/>
          <ac:spMkLst>
            <pc:docMk/>
            <pc:sldMk cId="1771167608" sldId="257"/>
            <ac:spMk id="27" creationId="{F13C74B1-5B17-4795-BED0-7140497B445A}"/>
          </ac:spMkLst>
        </pc:spChg>
        <pc:picChg chg="add mod ord">
          <ac:chgData name="Анастасия Горбова" userId="5f86efa6db614e22" providerId="LiveId" clId="{D825CC11-AC4B-4C37-A93E-5875AB21C4E2}" dt="2023-02-06T15:35:25.752" v="754" actId="26606"/>
          <ac:picMkLst>
            <pc:docMk/>
            <pc:sldMk cId="1771167608" sldId="257"/>
            <ac:picMk id="5" creationId="{2DFA1892-CD96-E7B4-9024-AABC28F48C2F}"/>
          </ac:picMkLst>
        </pc:picChg>
      </pc:sldChg>
      <pc:sldChg chg="addSp delSp modSp new mod setBg">
        <pc:chgData name="Анастасия Горбова" userId="5f86efa6db614e22" providerId="LiveId" clId="{D825CC11-AC4B-4C37-A93E-5875AB21C4E2}" dt="2023-02-10T04:46:15.899" v="842" actId="115"/>
        <pc:sldMkLst>
          <pc:docMk/>
          <pc:sldMk cId="2074019825" sldId="258"/>
        </pc:sldMkLst>
        <pc:spChg chg="del">
          <ac:chgData name="Анастасия Горбова" userId="5f86efa6db614e22" providerId="LiveId" clId="{D825CC11-AC4B-4C37-A93E-5875AB21C4E2}" dt="2023-02-06T11:24:27.541" v="170" actId="478"/>
          <ac:spMkLst>
            <pc:docMk/>
            <pc:sldMk cId="2074019825" sldId="258"/>
            <ac:spMk id="2" creationId="{3B126227-208A-645C-E5F9-D22EE76AA08E}"/>
          </ac:spMkLst>
        </pc:spChg>
        <pc:spChg chg="mod ord">
          <ac:chgData name="Анастасия Горбова" userId="5f86efa6db614e22" providerId="LiveId" clId="{D825CC11-AC4B-4C37-A93E-5875AB21C4E2}" dt="2023-02-10T04:46:15.899" v="842" actId="115"/>
          <ac:spMkLst>
            <pc:docMk/>
            <pc:sldMk cId="2074019825" sldId="258"/>
            <ac:spMk id="3" creationId="{2A5A02FC-7E3D-3813-2267-249B3112E178}"/>
          </ac:spMkLst>
        </pc:spChg>
        <pc:spChg chg="add del">
          <ac:chgData name="Анастасия Горбова" userId="5f86efa6db614e22" providerId="LiveId" clId="{D825CC11-AC4B-4C37-A93E-5875AB21C4E2}" dt="2023-02-06T11:28:48.594" v="271" actId="26606"/>
          <ac:spMkLst>
            <pc:docMk/>
            <pc:sldMk cId="2074019825" sldId="258"/>
            <ac:spMk id="10" creationId="{04812C46-200A-4DEB-A05E-3ED6C68C2387}"/>
          </ac:spMkLst>
        </pc:spChg>
        <pc:spChg chg="add del">
          <ac:chgData name="Анастасия Горбова" userId="5f86efa6db614e22" providerId="LiveId" clId="{D825CC11-AC4B-4C37-A93E-5875AB21C4E2}" dt="2023-02-06T11:28:48.594" v="271" actId="26606"/>
          <ac:spMkLst>
            <pc:docMk/>
            <pc:sldMk cId="2074019825" sldId="258"/>
            <ac:spMk id="12" creationId="{D1EA859B-E555-4109-94F3-6700E046E008}"/>
          </ac:spMkLst>
        </pc:spChg>
        <pc:spChg chg="add del">
          <ac:chgData name="Анастасия Горбова" userId="5f86efa6db614e22" providerId="LiveId" clId="{D825CC11-AC4B-4C37-A93E-5875AB21C4E2}" dt="2023-02-06T11:28:40.405" v="268" actId="26606"/>
          <ac:spMkLst>
            <pc:docMk/>
            <pc:sldMk cId="2074019825" sldId="258"/>
            <ac:spMk id="17" creationId="{C0A1ED06-4733-4020-9C60-81D4D801408D}"/>
          </ac:spMkLst>
        </pc:spChg>
        <pc:spChg chg="add del">
          <ac:chgData name="Анастасия Горбова" userId="5f86efa6db614e22" providerId="LiveId" clId="{D825CC11-AC4B-4C37-A93E-5875AB21C4E2}" dt="2023-02-06T11:28:40.405" v="268" actId="26606"/>
          <ac:spMkLst>
            <pc:docMk/>
            <pc:sldMk cId="2074019825" sldId="258"/>
            <ac:spMk id="19" creationId="{B0CA3509-3AF9-45FE-93ED-57BB5D5E8E07}"/>
          </ac:spMkLst>
        </pc:spChg>
        <pc:spChg chg="add del">
          <ac:chgData name="Анастасия Горбова" userId="5f86efa6db614e22" providerId="LiveId" clId="{D825CC11-AC4B-4C37-A93E-5875AB21C4E2}" dt="2023-02-06T11:28:48.583" v="270" actId="26606"/>
          <ac:spMkLst>
            <pc:docMk/>
            <pc:sldMk cId="2074019825" sldId="258"/>
            <ac:spMk id="21" creationId="{D1D34770-47A8-402C-AF23-2B653F2D88C1}"/>
          </ac:spMkLst>
        </pc:spChg>
        <pc:spChg chg="add">
          <ac:chgData name="Анастасия Горбова" userId="5f86efa6db614e22" providerId="LiveId" clId="{D825CC11-AC4B-4C37-A93E-5875AB21C4E2}" dt="2023-02-06T11:28:48.594" v="271" actId="26606"/>
          <ac:spMkLst>
            <pc:docMk/>
            <pc:sldMk cId="2074019825" sldId="258"/>
            <ac:spMk id="23" creationId="{724CD679-7405-4CD3-A92A-9469F279A59D}"/>
          </ac:spMkLst>
        </pc:spChg>
        <pc:picChg chg="add mod ord">
          <ac:chgData name="Анастасия Горбова" userId="5f86efa6db614e22" providerId="LiveId" clId="{D825CC11-AC4B-4C37-A93E-5875AB21C4E2}" dt="2023-02-06T11:28:48.594" v="271" actId="26606"/>
          <ac:picMkLst>
            <pc:docMk/>
            <pc:sldMk cId="2074019825" sldId="258"/>
            <ac:picMk id="5" creationId="{1CE0FE94-252A-641E-9C3B-111E0690E0F4}"/>
          </ac:picMkLst>
        </pc:picChg>
      </pc:sldChg>
      <pc:sldChg chg="addSp modSp new mod setBg">
        <pc:chgData name="Анастасия Горбова" userId="5f86efa6db614e22" providerId="LiveId" clId="{D825CC11-AC4B-4C37-A93E-5875AB21C4E2}" dt="2023-02-06T16:26:57.880" v="795" actId="27636"/>
        <pc:sldMkLst>
          <pc:docMk/>
          <pc:sldMk cId="437170590" sldId="259"/>
        </pc:sldMkLst>
        <pc:spChg chg="mod ord">
          <ac:chgData name="Анастасия Горбова" userId="5f86efa6db614e22" providerId="LiveId" clId="{D825CC11-AC4B-4C37-A93E-5875AB21C4E2}" dt="2023-02-06T16:26:57.880" v="795" actId="27636"/>
          <ac:spMkLst>
            <pc:docMk/>
            <pc:sldMk cId="437170590" sldId="259"/>
            <ac:spMk id="2" creationId="{0442EC75-9F42-4F05-881D-9696573EC8BC}"/>
          </ac:spMkLst>
        </pc:spChg>
        <pc:spChg chg="mod ord">
          <ac:chgData name="Анастасия Горбова" userId="5f86efa6db614e22" providerId="LiveId" clId="{D825CC11-AC4B-4C37-A93E-5875AB21C4E2}" dt="2023-02-06T16:26:43.824" v="791" actId="122"/>
          <ac:spMkLst>
            <pc:docMk/>
            <pc:sldMk cId="437170590" sldId="259"/>
            <ac:spMk id="3" creationId="{E2A0108B-1772-2D4C-9EA0-8A9DC5E3ED31}"/>
          </ac:spMkLst>
        </pc:spChg>
        <pc:spChg chg="add">
          <ac:chgData name="Анастасия Горбова" userId="5f86efa6db614e22" providerId="LiveId" clId="{D825CC11-AC4B-4C37-A93E-5875AB21C4E2}" dt="2023-02-06T11:31:15.612" v="299" actId="26606"/>
          <ac:spMkLst>
            <pc:docMk/>
            <pc:sldMk cId="437170590" sldId="259"/>
            <ac:spMk id="10" creationId="{231BF440-39FA-4087-84CC-2EEC0BBDAF29}"/>
          </ac:spMkLst>
        </pc:spChg>
        <pc:spChg chg="add">
          <ac:chgData name="Анастасия Горбова" userId="5f86efa6db614e22" providerId="LiveId" clId="{D825CC11-AC4B-4C37-A93E-5875AB21C4E2}" dt="2023-02-06T11:31:15.612" v="299" actId="26606"/>
          <ac:spMkLst>
            <pc:docMk/>
            <pc:sldMk cId="437170590" sldId="259"/>
            <ac:spMk id="12" creationId="{F04E4CBA-303B-48BD-8451-C2701CB0EEBF}"/>
          </ac:spMkLst>
        </pc:spChg>
        <pc:spChg chg="add">
          <ac:chgData name="Анастасия Горбова" userId="5f86efa6db614e22" providerId="LiveId" clId="{D825CC11-AC4B-4C37-A93E-5875AB21C4E2}" dt="2023-02-06T11:31:15.612" v="299" actId="26606"/>
          <ac:spMkLst>
            <pc:docMk/>
            <pc:sldMk cId="437170590" sldId="259"/>
            <ac:spMk id="14" creationId="{F6CA58B3-AFCC-4A40-9882-50D5080879B0}"/>
          </ac:spMkLst>
        </pc:spChg>
        <pc:spChg chg="add">
          <ac:chgData name="Анастасия Горбова" userId="5f86efa6db614e22" providerId="LiveId" clId="{D825CC11-AC4B-4C37-A93E-5875AB21C4E2}" dt="2023-02-06T11:31:15.612" v="299" actId="26606"/>
          <ac:spMkLst>
            <pc:docMk/>
            <pc:sldMk cId="437170590" sldId="259"/>
            <ac:spMk id="16" creationId="{75C56826-D4E5-42ED-8529-079651CB3005}"/>
          </ac:spMkLst>
        </pc:spChg>
        <pc:spChg chg="add">
          <ac:chgData name="Анастасия Горбова" userId="5f86efa6db614e22" providerId="LiveId" clId="{D825CC11-AC4B-4C37-A93E-5875AB21C4E2}" dt="2023-02-06T11:31:15.612" v="299" actId="26606"/>
          <ac:spMkLst>
            <pc:docMk/>
            <pc:sldMk cId="437170590" sldId="259"/>
            <ac:spMk id="18" creationId="{82095FCE-EF05-4443-B97A-85DEE3A5CA17}"/>
          </ac:spMkLst>
        </pc:spChg>
        <pc:spChg chg="add">
          <ac:chgData name="Анастасия Горбова" userId="5f86efa6db614e22" providerId="LiveId" clId="{D825CC11-AC4B-4C37-A93E-5875AB21C4E2}" dt="2023-02-06T11:31:15.612" v="299" actId="26606"/>
          <ac:spMkLst>
            <pc:docMk/>
            <pc:sldMk cId="437170590" sldId="259"/>
            <ac:spMk id="20" creationId="{CA00AE6B-AA30-4CF8-BA6F-339B780AD76C}"/>
          </ac:spMkLst>
        </pc:spChg>
        <pc:picChg chg="add mod">
          <ac:chgData name="Анастасия Горбова" userId="5f86efa6db614e22" providerId="LiveId" clId="{D825CC11-AC4B-4C37-A93E-5875AB21C4E2}" dt="2023-02-06T11:31:15.612" v="299" actId="26606"/>
          <ac:picMkLst>
            <pc:docMk/>
            <pc:sldMk cId="437170590" sldId="259"/>
            <ac:picMk id="4" creationId="{6845FD1A-B210-566F-E0A6-E3C7140DE371}"/>
          </ac:picMkLst>
        </pc:picChg>
        <pc:picChg chg="add mod">
          <ac:chgData name="Анастасия Горбова" userId="5f86efa6db614e22" providerId="LiveId" clId="{D825CC11-AC4B-4C37-A93E-5875AB21C4E2}" dt="2023-02-06T11:31:15.612" v="299" actId="26606"/>
          <ac:picMkLst>
            <pc:docMk/>
            <pc:sldMk cId="437170590" sldId="259"/>
            <ac:picMk id="5" creationId="{C0E9066D-491A-F80F-CDED-C003330D8F26}"/>
          </ac:picMkLst>
        </pc:picChg>
      </pc:sldChg>
      <pc:sldChg chg="addSp delSp modSp new mod setBg">
        <pc:chgData name="Анастасия Горбова" userId="5f86efa6db614e22" providerId="LiveId" clId="{D825CC11-AC4B-4C37-A93E-5875AB21C4E2}" dt="2023-02-06T11:49:59.998" v="363" actId="26606"/>
        <pc:sldMkLst>
          <pc:docMk/>
          <pc:sldMk cId="4137024842" sldId="260"/>
        </pc:sldMkLst>
        <pc:spChg chg="del mod">
          <ac:chgData name="Анастасия Горбова" userId="5f86efa6db614e22" providerId="LiveId" clId="{D825CC11-AC4B-4C37-A93E-5875AB21C4E2}" dt="2023-02-06T11:32:14.388" v="312" actId="478"/>
          <ac:spMkLst>
            <pc:docMk/>
            <pc:sldMk cId="4137024842" sldId="260"/>
            <ac:spMk id="2" creationId="{642EC5D8-0434-7AB3-E89C-05FC08CFBBED}"/>
          </ac:spMkLst>
        </pc:spChg>
        <pc:spChg chg="del mod ord">
          <ac:chgData name="Анастасия Горбова" userId="5f86efa6db614e22" providerId="LiveId" clId="{D825CC11-AC4B-4C37-A93E-5875AB21C4E2}" dt="2023-02-06T11:49:06.054" v="355" actId="478"/>
          <ac:spMkLst>
            <pc:docMk/>
            <pc:sldMk cId="4137024842" sldId="260"/>
            <ac:spMk id="3" creationId="{BD0565E5-C91F-DE2A-F736-441A40007674}"/>
          </ac:spMkLst>
        </pc:spChg>
        <pc:spChg chg="add mod">
          <ac:chgData name="Анастасия Горбова" userId="5f86efa6db614e22" providerId="LiveId" clId="{D825CC11-AC4B-4C37-A93E-5875AB21C4E2}" dt="2023-02-06T11:49:59.998" v="363" actId="26606"/>
          <ac:spMkLst>
            <pc:docMk/>
            <pc:sldMk cId="4137024842" sldId="260"/>
            <ac:spMk id="6" creationId="{621E1F09-A9FE-359D-EF4F-7FFCC0E23C53}"/>
          </ac:spMkLst>
        </pc:spChg>
        <pc:spChg chg="add del">
          <ac:chgData name="Анастасия Горбова" userId="5f86efa6db614e22" providerId="LiveId" clId="{D825CC11-AC4B-4C37-A93E-5875AB21C4E2}" dt="2023-02-06T11:32:07.441" v="308" actId="26606"/>
          <ac:spMkLst>
            <pc:docMk/>
            <pc:sldMk cId="4137024842" sldId="260"/>
            <ac:spMk id="9" creationId="{86C7B4A1-154A-4DF0-AC46-F88D75A2E0FD}"/>
          </ac:spMkLst>
        </pc:spChg>
        <pc:spChg chg="add del">
          <ac:chgData name="Анастасия Горбова" userId="5f86efa6db614e22" providerId="LiveId" clId="{D825CC11-AC4B-4C37-A93E-5875AB21C4E2}" dt="2023-02-06T11:32:11.876" v="310" actId="26606"/>
          <ac:spMkLst>
            <pc:docMk/>
            <pc:sldMk cId="4137024842" sldId="260"/>
            <ac:spMk id="11" creationId="{D009D6D5-DAC2-4A8B-A17A-E206B9012D09}"/>
          </ac:spMkLst>
        </pc:spChg>
        <pc:spChg chg="add del">
          <ac:chgData name="Анастасия Горбова" userId="5f86efa6db614e22" providerId="LiveId" clId="{D825CC11-AC4B-4C37-A93E-5875AB21C4E2}" dt="2023-02-06T11:49:36.758" v="358" actId="26606"/>
          <ac:spMkLst>
            <pc:docMk/>
            <pc:sldMk cId="4137024842" sldId="260"/>
            <ac:spMk id="13" creationId="{D8F3CA65-EA00-46B4-9616-39E6853F7BED}"/>
          </ac:spMkLst>
        </pc:spChg>
        <pc:spChg chg="add del">
          <ac:chgData name="Анастасия Горбова" userId="5f86efa6db614e22" providerId="LiveId" clId="{D825CC11-AC4B-4C37-A93E-5875AB21C4E2}" dt="2023-02-06T11:49:36.758" v="358" actId="26606"/>
          <ac:spMkLst>
            <pc:docMk/>
            <pc:sldMk cId="4137024842" sldId="260"/>
            <ac:spMk id="14" creationId="{8108D317-7CBD-4897-BD1F-959436D2A3BE}"/>
          </ac:spMkLst>
        </pc:spChg>
        <pc:spChg chg="add del">
          <ac:chgData name="Анастасия Горбова" userId="5f86efa6db614e22" providerId="LiveId" clId="{D825CC11-AC4B-4C37-A93E-5875AB21C4E2}" dt="2023-02-06T11:49:36.758" v="358" actId="26606"/>
          <ac:spMkLst>
            <pc:docMk/>
            <pc:sldMk cId="4137024842" sldId="260"/>
            <ac:spMk id="15" creationId="{D6297641-8B9F-4767-9606-8A11313227BF}"/>
          </ac:spMkLst>
        </pc:spChg>
        <pc:spChg chg="add del">
          <ac:chgData name="Анастасия Горбова" userId="5f86efa6db614e22" providerId="LiveId" clId="{D825CC11-AC4B-4C37-A93E-5875AB21C4E2}" dt="2023-02-06T11:49:59.998" v="363" actId="26606"/>
          <ac:spMkLst>
            <pc:docMk/>
            <pc:sldMk cId="4137024842" sldId="260"/>
            <ac:spMk id="20" creationId="{114C78B5-EC6B-4A39-8860-705100867457}"/>
          </ac:spMkLst>
        </pc:spChg>
        <pc:spChg chg="add">
          <ac:chgData name="Анастасия Горбова" userId="5f86efa6db614e22" providerId="LiveId" clId="{D825CC11-AC4B-4C37-A93E-5875AB21C4E2}" dt="2023-02-06T11:49:59.998" v="363" actId="26606"/>
          <ac:spMkLst>
            <pc:docMk/>
            <pc:sldMk cId="4137024842" sldId="260"/>
            <ac:spMk id="29" creationId="{71A784BF-09DB-448D-99FC-B49DFC6605D5}"/>
          </ac:spMkLst>
        </pc:spChg>
        <pc:spChg chg="add">
          <ac:chgData name="Анастасия Горбова" userId="5f86efa6db614e22" providerId="LiveId" clId="{D825CC11-AC4B-4C37-A93E-5875AB21C4E2}" dt="2023-02-06T11:49:59.998" v="363" actId="26606"/>
          <ac:spMkLst>
            <pc:docMk/>
            <pc:sldMk cId="4137024842" sldId="260"/>
            <ac:spMk id="31" creationId="{917859B3-4C91-478D-929D-BB6433F90849}"/>
          </ac:spMkLst>
        </pc:spChg>
        <pc:spChg chg="add">
          <ac:chgData name="Анастасия Горбова" userId="5f86efa6db614e22" providerId="LiveId" clId="{D825CC11-AC4B-4C37-A93E-5875AB21C4E2}" dt="2023-02-06T11:49:59.998" v="363" actId="26606"/>
          <ac:spMkLst>
            <pc:docMk/>
            <pc:sldMk cId="4137024842" sldId="260"/>
            <ac:spMk id="33" creationId="{6283FBD2-A663-469F-855C-06D86E3C1161}"/>
          </ac:spMkLst>
        </pc:spChg>
        <pc:spChg chg="add">
          <ac:chgData name="Анастасия Горбова" userId="5f86efa6db614e22" providerId="LiveId" clId="{D825CC11-AC4B-4C37-A93E-5875AB21C4E2}" dt="2023-02-06T11:49:59.998" v="363" actId="26606"/>
          <ac:spMkLst>
            <pc:docMk/>
            <pc:sldMk cId="4137024842" sldId="260"/>
            <ac:spMk id="35" creationId="{8A1279FC-7441-4E55-B082-2774E6316482}"/>
          </ac:spMkLst>
        </pc:spChg>
        <pc:grpChg chg="add del">
          <ac:chgData name="Анастасия Горбова" userId="5f86efa6db614e22" providerId="LiveId" clId="{D825CC11-AC4B-4C37-A93E-5875AB21C4E2}" dt="2023-02-06T11:49:59.998" v="363" actId="26606"/>
          <ac:grpSpMkLst>
            <pc:docMk/>
            <pc:sldMk cId="4137024842" sldId="260"/>
            <ac:grpSpMk id="22" creationId="{A50943B0-FDF7-4C2C-B784-9208C945A8C3}"/>
          </ac:grpSpMkLst>
        </pc:grpChg>
        <pc:picChg chg="add mod ord">
          <ac:chgData name="Анастасия Горбова" userId="5f86efa6db614e22" providerId="LiveId" clId="{D825CC11-AC4B-4C37-A93E-5875AB21C4E2}" dt="2023-02-06T11:49:59.998" v="363" actId="26606"/>
          <ac:picMkLst>
            <pc:docMk/>
            <pc:sldMk cId="4137024842" sldId="260"/>
            <ac:picMk id="4" creationId="{61CDCFE5-0300-F879-CA23-8D7E83DC3483}"/>
          </ac:picMkLst>
        </pc:picChg>
        <pc:picChg chg="add mod ord">
          <ac:chgData name="Анастасия Горбова" userId="5f86efa6db614e22" providerId="LiveId" clId="{D825CC11-AC4B-4C37-A93E-5875AB21C4E2}" dt="2023-02-06T11:49:59.998" v="363" actId="26606"/>
          <ac:picMkLst>
            <pc:docMk/>
            <pc:sldMk cId="4137024842" sldId="260"/>
            <ac:picMk id="7" creationId="{F0A20491-69C1-95F1-54EE-50BAAA20ECBC}"/>
          </ac:picMkLst>
        </pc:picChg>
        <pc:picChg chg="add mod ord">
          <ac:chgData name="Анастасия Горбова" userId="5f86efa6db614e22" providerId="LiveId" clId="{D825CC11-AC4B-4C37-A93E-5875AB21C4E2}" dt="2023-02-06T11:49:59.998" v="363" actId="26606"/>
          <ac:picMkLst>
            <pc:docMk/>
            <pc:sldMk cId="4137024842" sldId="260"/>
            <ac:picMk id="8" creationId="{C39C5B0B-656A-3759-FF29-E92DC9566871}"/>
          </ac:picMkLst>
        </pc:picChg>
      </pc:sldChg>
      <pc:sldChg chg="delSp modSp new del mod">
        <pc:chgData name="Анастасия Горбова" userId="5f86efa6db614e22" providerId="LiveId" clId="{D825CC11-AC4B-4C37-A93E-5875AB21C4E2}" dt="2023-02-06T11:37:58.661" v="350" actId="47"/>
        <pc:sldMkLst>
          <pc:docMk/>
          <pc:sldMk cId="3845170248" sldId="261"/>
        </pc:sldMkLst>
        <pc:spChg chg="del">
          <ac:chgData name="Анастасия Горбова" userId="5f86efa6db614e22" providerId="LiveId" clId="{D825CC11-AC4B-4C37-A93E-5875AB21C4E2}" dt="2023-02-06T11:34:47.272" v="345" actId="478"/>
          <ac:spMkLst>
            <pc:docMk/>
            <pc:sldMk cId="3845170248" sldId="261"/>
            <ac:spMk id="2" creationId="{BFD1B9E6-FFA0-74F1-2BD3-A701CA094ED9}"/>
          </ac:spMkLst>
        </pc:spChg>
        <pc:spChg chg="mod">
          <ac:chgData name="Анастасия Горбова" userId="5f86efa6db614e22" providerId="LiveId" clId="{D825CC11-AC4B-4C37-A93E-5875AB21C4E2}" dt="2023-02-06T11:34:52.435" v="349" actId="27636"/>
          <ac:spMkLst>
            <pc:docMk/>
            <pc:sldMk cId="3845170248" sldId="261"/>
            <ac:spMk id="3" creationId="{682FD61A-266C-20E2-31C9-77B1C0D3503F}"/>
          </ac:spMkLst>
        </pc:spChg>
      </pc:sldChg>
      <pc:sldChg chg="addSp delSp modSp new del mod setBg setClrOvrMap">
        <pc:chgData name="Анастасия Горбова" userId="5f86efa6db614e22" providerId="LiveId" clId="{D825CC11-AC4B-4C37-A93E-5875AB21C4E2}" dt="2023-02-06T17:09:22.783" v="797" actId="47"/>
        <pc:sldMkLst>
          <pc:docMk/>
          <pc:sldMk cId="1527773098" sldId="262"/>
        </pc:sldMkLst>
        <pc:spChg chg="mod ord">
          <ac:chgData name="Анастасия Горбова" userId="5f86efa6db614e22" providerId="LiveId" clId="{D825CC11-AC4B-4C37-A93E-5875AB21C4E2}" dt="2023-02-06T11:52:26.158" v="373" actId="1076"/>
          <ac:spMkLst>
            <pc:docMk/>
            <pc:sldMk cId="1527773098" sldId="262"/>
            <ac:spMk id="2" creationId="{0115E9E0-789D-6AE5-0765-6B4F30933FF1}"/>
          </ac:spMkLst>
        </pc:spChg>
        <pc:spChg chg="del">
          <ac:chgData name="Анастасия Горбова" userId="5f86efa6db614e22" providerId="LiveId" clId="{D825CC11-AC4B-4C37-A93E-5875AB21C4E2}" dt="2023-02-06T11:51:56.184" v="367" actId="931"/>
          <ac:spMkLst>
            <pc:docMk/>
            <pc:sldMk cId="1527773098" sldId="262"/>
            <ac:spMk id="3" creationId="{061B32DC-3E22-C974-7C5E-4CA133468B65}"/>
          </ac:spMkLst>
        </pc:spChg>
        <pc:spChg chg="add">
          <ac:chgData name="Анастасия Горбова" userId="5f86efa6db614e22" providerId="LiveId" clId="{D825CC11-AC4B-4C37-A93E-5875AB21C4E2}" dt="2023-02-06T11:52:03.220" v="369" actId="26606"/>
          <ac:spMkLst>
            <pc:docMk/>
            <pc:sldMk cId="1527773098" sldId="262"/>
            <ac:spMk id="10" creationId="{526E0BFB-CDF1-4990-8C11-AC849311E0A8}"/>
          </ac:spMkLst>
        </pc:spChg>
        <pc:spChg chg="add">
          <ac:chgData name="Анастасия Горбова" userId="5f86efa6db614e22" providerId="LiveId" clId="{D825CC11-AC4B-4C37-A93E-5875AB21C4E2}" dt="2023-02-06T11:52:03.220" v="369" actId="26606"/>
          <ac:spMkLst>
            <pc:docMk/>
            <pc:sldMk cId="1527773098" sldId="262"/>
            <ac:spMk id="12" creationId="{6069A1F8-9BEB-4786-9694-FC48B2D75D21}"/>
          </ac:spMkLst>
        </pc:spChg>
        <pc:spChg chg="add">
          <ac:chgData name="Анастасия Горбова" userId="5f86efa6db614e22" providerId="LiveId" clId="{D825CC11-AC4B-4C37-A93E-5875AB21C4E2}" dt="2023-02-06T11:52:03.220" v="369" actId="26606"/>
          <ac:spMkLst>
            <pc:docMk/>
            <pc:sldMk cId="1527773098" sldId="262"/>
            <ac:spMk id="14" creationId="{AF2F604E-43BE-4DC3-B983-E071523364F8}"/>
          </ac:spMkLst>
        </pc:spChg>
        <pc:spChg chg="add">
          <ac:chgData name="Анастасия Горбова" userId="5f86efa6db614e22" providerId="LiveId" clId="{D825CC11-AC4B-4C37-A93E-5875AB21C4E2}" dt="2023-02-06T11:52:03.220" v="369" actId="26606"/>
          <ac:spMkLst>
            <pc:docMk/>
            <pc:sldMk cId="1527773098" sldId="262"/>
            <ac:spMk id="16" creationId="{08C9B587-E65E-4B52-B37C-ABEBB6E87928}"/>
          </ac:spMkLst>
        </pc:spChg>
        <pc:picChg chg="add mod">
          <ac:chgData name="Анастасия Горбова" userId="5f86efa6db614e22" providerId="LiveId" clId="{D825CC11-AC4B-4C37-A93E-5875AB21C4E2}" dt="2023-02-06T11:52:03.220" v="369" actId="26606"/>
          <ac:picMkLst>
            <pc:docMk/>
            <pc:sldMk cId="1527773098" sldId="262"/>
            <ac:picMk id="5" creationId="{4BF62937-C5AD-255F-E520-50F0C1DFD5EA}"/>
          </ac:picMkLst>
        </pc:picChg>
      </pc:sldChg>
      <pc:sldChg chg="addSp delSp modSp new mod setBg setClrOvrMap">
        <pc:chgData name="Анастасия Горбова" userId="5f86efa6db614e22" providerId="LiveId" clId="{D825CC11-AC4B-4C37-A93E-5875AB21C4E2}" dt="2023-02-10T04:47:15.159" v="850" actId="14100"/>
        <pc:sldMkLst>
          <pc:docMk/>
          <pc:sldMk cId="3223671335" sldId="263"/>
        </pc:sldMkLst>
        <pc:spChg chg="mod">
          <ac:chgData name="Анастасия Горбова" userId="5f86efa6db614e22" providerId="LiveId" clId="{D825CC11-AC4B-4C37-A93E-5875AB21C4E2}" dt="2023-02-10T04:47:15.159" v="850" actId="14100"/>
          <ac:spMkLst>
            <pc:docMk/>
            <pc:sldMk cId="3223671335" sldId="263"/>
            <ac:spMk id="2" creationId="{54627E81-95EA-02E3-6BBC-E05D250B9861}"/>
          </ac:spMkLst>
        </pc:spChg>
        <pc:spChg chg="mod ord">
          <ac:chgData name="Анастасия Горбова" userId="5f86efa6db614e22" providerId="LiveId" clId="{D825CC11-AC4B-4C37-A93E-5875AB21C4E2}" dt="2023-02-10T04:46:36.753" v="843" actId="255"/>
          <ac:spMkLst>
            <pc:docMk/>
            <pc:sldMk cId="3223671335" sldId="263"/>
            <ac:spMk id="3" creationId="{C1E8DEC5-39BC-260F-EC80-0764E03901EB}"/>
          </ac:spMkLst>
        </pc:spChg>
        <pc:spChg chg="add del">
          <ac:chgData name="Анастасия Горбова" userId="5f86efa6db614e22" providerId="LiveId" clId="{D825CC11-AC4B-4C37-A93E-5875AB21C4E2}" dt="2023-02-06T12:02:00.061" v="407" actId="26606"/>
          <ac:spMkLst>
            <pc:docMk/>
            <pc:sldMk cId="3223671335" sldId="263"/>
            <ac:spMk id="10" creationId="{526E0BFB-CDF1-4990-8C11-AC849311E0A8}"/>
          </ac:spMkLst>
        </pc:spChg>
        <pc:spChg chg="add del">
          <ac:chgData name="Анастасия Горбова" userId="5f86efa6db614e22" providerId="LiveId" clId="{D825CC11-AC4B-4C37-A93E-5875AB21C4E2}" dt="2023-02-06T12:02:00.061" v="407" actId="26606"/>
          <ac:spMkLst>
            <pc:docMk/>
            <pc:sldMk cId="3223671335" sldId="263"/>
            <ac:spMk id="12" creationId="{6069A1F8-9BEB-4786-9694-FC48B2D75D21}"/>
          </ac:spMkLst>
        </pc:spChg>
        <pc:spChg chg="add del">
          <ac:chgData name="Анастасия Горбова" userId="5f86efa6db614e22" providerId="LiveId" clId="{D825CC11-AC4B-4C37-A93E-5875AB21C4E2}" dt="2023-02-06T12:02:00.061" v="407" actId="26606"/>
          <ac:spMkLst>
            <pc:docMk/>
            <pc:sldMk cId="3223671335" sldId="263"/>
            <ac:spMk id="14" creationId="{AF2F604E-43BE-4DC3-B983-E071523364F8}"/>
          </ac:spMkLst>
        </pc:spChg>
        <pc:spChg chg="add del">
          <ac:chgData name="Анастасия Горбова" userId="5f86efa6db614e22" providerId="LiveId" clId="{D825CC11-AC4B-4C37-A93E-5875AB21C4E2}" dt="2023-02-06T12:02:00.061" v="407" actId="26606"/>
          <ac:spMkLst>
            <pc:docMk/>
            <pc:sldMk cId="3223671335" sldId="263"/>
            <ac:spMk id="16" creationId="{08C9B587-E65E-4B52-B37C-ABEBB6E87928}"/>
          </ac:spMkLst>
        </pc:spChg>
        <pc:spChg chg="add del">
          <ac:chgData name="Анастасия Горбова" userId="5f86efa6db614e22" providerId="LiveId" clId="{D825CC11-AC4B-4C37-A93E-5875AB21C4E2}" dt="2023-02-06T12:02:26.242" v="418" actId="26606"/>
          <ac:spMkLst>
            <pc:docMk/>
            <pc:sldMk cId="3223671335" sldId="263"/>
            <ac:spMk id="18" creationId="{16A15A88-001A-4EEF-8984-D87E643599AB}"/>
          </ac:spMkLst>
        </pc:spChg>
        <pc:spChg chg="add">
          <ac:chgData name="Анастасия Горбова" userId="5f86efa6db614e22" providerId="LiveId" clId="{D825CC11-AC4B-4C37-A93E-5875AB21C4E2}" dt="2023-02-06T12:02:26.242" v="418" actId="26606"/>
          <ac:spMkLst>
            <pc:docMk/>
            <pc:sldMk cId="3223671335" sldId="263"/>
            <ac:spMk id="25" creationId="{325166D1-1B21-4128-AC42-61745528E4D6}"/>
          </ac:spMkLst>
        </pc:spChg>
        <pc:grpChg chg="add del">
          <ac:chgData name="Анастасия Горбова" userId="5f86efa6db614e22" providerId="LiveId" clId="{D825CC11-AC4B-4C37-A93E-5875AB21C4E2}" dt="2023-02-06T12:02:26.242" v="418" actId="26606"/>
          <ac:grpSpMkLst>
            <pc:docMk/>
            <pc:sldMk cId="3223671335" sldId="263"/>
            <ac:grpSpMk id="19" creationId="{A7900967-84CA-47B4-9F1C-E787BAC1496A}"/>
          </ac:grpSpMkLst>
        </pc:grpChg>
        <pc:grpChg chg="add">
          <ac:chgData name="Анастасия Горбова" userId="5f86efa6db614e22" providerId="LiveId" clId="{D825CC11-AC4B-4C37-A93E-5875AB21C4E2}" dt="2023-02-06T12:02:26.242" v="418" actId="26606"/>
          <ac:grpSpMkLst>
            <pc:docMk/>
            <pc:sldMk cId="3223671335" sldId="263"/>
            <ac:grpSpMk id="27" creationId="{E6517BAC-C80F-4065-90D8-703493E0B353}"/>
          </ac:grpSpMkLst>
        </pc:grpChg>
        <pc:picChg chg="add mod ord modCrop">
          <ac:chgData name="Анастасия Горбова" userId="5f86efa6db614e22" providerId="LiveId" clId="{D825CC11-AC4B-4C37-A93E-5875AB21C4E2}" dt="2023-02-10T04:46:39.807" v="845" actId="1076"/>
          <ac:picMkLst>
            <pc:docMk/>
            <pc:sldMk cId="3223671335" sldId="263"/>
            <ac:picMk id="5" creationId="{F645799B-FFD9-79BD-4BDB-AF4E4FEDAA23}"/>
          </ac:picMkLst>
        </pc:picChg>
      </pc:sldChg>
      <pc:sldChg chg="addSp delSp modSp new mod setBg">
        <pc:chgData name="Анастасия Горбова" userId="5f86efa6db614e22" providerId="LiveId" clId="{D825CC11-AC4B-4C37-A93E-5875AB21C4E2}" dt="2023-02-10T04:47:34.174" v="851" actId="20577"/>
        <pc:sldMkLst>
          <pc:docMk/>
          <pc:sldMk cId="2572299232" sldId="264"/>
        </pc:sldMkLst>
        <pc:spChg chg="del">
          <ac:chgData name="Анастасия Горбова" userId="5f86efa6db614e22" providerId="LiveId" clId="{D825CC11-AC4B-4C37-A93E-5875AB21C4E2}" dt="2023-02-06T12:04:18.077" v="448" actId="478"/>
          <ac:spMkLst>
            <pc:docMk/>
            <pc:sldMk cId="2572299232" sldId="264"/>
            <ac:spMk id="2" creationId="{AA8BB717-F6F2-5333-9979-391CCEEFAFB0}"/>
          </ac:spMkLst>
        </pc:spChg>
        <pc:spChg chg="mod ord">
          <ac:chgData name="Анастасия Горбова" userId="5f86efa6db614e22" providerId="LiveId" clId="{D825CC11-AC4B-4C37-A93E-5875AB21C4E2}" dt="2023-02-10T04:47:34.174" v="851" actId="20577"/>
          <ac:spMkLst>
            <pc:docMk/>
            <pc:sldMk cId="2572299232" sldId="264"/>
            <ac:spMk id="3" creationId="{ED90A21A-D56D-D215-FAE2-4B8F657D7DD0}"/>
          </ac:spMkLst>
        </pc:spChg>
        <pc:spChg chg="add">
          <ac:chgData name="Анастасия Горбова" userId="5f86efa6db614e22" providerId="LiveId" clId="{D825CC11-AC4B-4C37-A93E-5875AB21C4E2}" dt="2023-02-06T12:05:34.637" v="453" actId="26606"/>
          <ac:spMkLst>
            <pc:docMk/>
            <pc:sldMk cId="2572299232" sldId="264"/>
            <ac:spMk id="10" creationId="{325166D1-1B21-4128-AC42-61745528E4D6}"/>
          </ac:spMkLst>
        </pc:spChg>
        <pc:grpChg chg="add">
          <ac:chgData name="Анастасия Горбова" userId="5f86efa6db614e22" providerId="LiveId" clId="{D825CC11-AC4B-4C37-A93E-5875AB21C4E2}" dt="2023-02-06T12:05:34.637" v="453" actId="26606"/>
          <ac:grpSpMkLst>
            <pc:docMk/>
            <pc:sldMk cId="2572299232" sldId="264"/>
            <ac:grpSpMk id="12" creationId="{E6517BAC-C80F-4065-90D8-703493E0B353}"/>
          </ac:grpSpMkLst>
        </pc:grpChg>
        <pc:picChg chg="add mod">
          <ac:chgData name="Анастасия Горбова" userId="5f86efa6db614e22" providerId="LiveId" clId="{D825CC11-AC4B-4C37-A93E-5875AB21C4E2}" dt="2023-02-06T12:05:34.637" v="453" actId="26606"/>
          <ac:picMkLst>
            <pc:docMk/>
            <pc:sldMk cId="2572299232" sldId="264"/>
            <ac:picMk id="5" creationId="{DFF38022-CCB8-D601-7E7F-CD84BDE145F1}"/>
          </ac:picMkLst>
        </pc:picChg>
      </pc:sldChg>
      <pc:sldChg chg="addSp delSp modSp new mod setBg">
        <pc:chgData name="Анастасия Горбова" userId="5f86efa6db614e22" providerId="LiveId" clId="{D825CC11-AC4B-4C37-A93E-5875AB21C4E2}" dt="2023-02-10T04:48:45.040" v="897" actId="20577"/>
        <pc:sldMkLst>
          <pc:docMk/>
          <pc:sldMk cId="610287560" sldId="265"/>
        </pc:sldMkLst>
        <pc:spChg chg="del mod">
          <ac:chgData name="Анастасия Горбова" userId="5f86efa6db614e22" providerId="LiveId" clId="{D825CC11-AC4B-4C37-A93E-5875AB21C4E2}" dt="2023-02-06T12:08:20.878" v="512" actId="478"/>
          <ac:spMkLst>
            <pc:docMk/>
            <pc:sldMk cId="610287560" sldId="265"/>
            <ac:spMk id="2" creationId="{5D456FD0-C692-62B8-3F20-3645C4530534}"/>
          </ac:spMkLst>
        </pc:spChg>
        <pc:spChg chg="mod ord">
          <ac:chgData name="Анастасия Горбова" userId="5f86efa6db614e22" providerId="LiveId" clId="{D825CC11-AC4B-4C37-A93E-5875AB21C4E2}" dt="2023-02-10T04:48:45.040" v="897" actId="20577"/>
          <ac:spMkLst>
            <pc:docMk/>
            <pc:sldMk cId="610287560" sldId="265"/>
            <ac:spMk id="3" creationId="{8C90AB8F-850F-B9F3-1023-7877CB3BDA3C}"/>
          </ac:spMkLst>
        </pc:spChg>
        <pc:spChg chg="add del">
          <ac:chgData name="Анастасия Горбова" userId="5f86efa6db614e22" providerId="LiveId" clId="{D825CC11-AC4B-4C37-A93E-5875AB21C4E2}" dt="2023-02-06T12:09:53.233" v="519" actId="26606"/>
          <ac:spMkLst>
            <pc:docMk/>
            <pc:sldMk cId="610287560" sldId="265"/>
            <ac:spMk id="10" creationId="{325166D1-1B21-4128-AC42-61745528E4D6}"/>
          </ac:spMkLst>
        </pc:spChg>
        <pc:spChg chg="add del">
          <ac:chgData name="Анастасия Горбова" userId="5f86efa6db614e22" providerId="LiveId" clId="{D825CC11-AC4B-4C37-A93E-5875AB21C4E2}" dt="2023-02-06T12:09:53.210" v="518" actId="26606"/>
          <ac:spMkLst>
            <pc:docMk/>
            <pc:sldMk cId="610287560" sldId="265"/>
            <ac:spMk id="19" creationId="{63F5877B-98C7-49DD-83AB-0F6F57CB6543}"/>
          </ac:spMkLst>
        </pc:spChg>
        <pc:spChg chg="add del">
          <ac:chgData name="Анастасия Горбова" userId="5f86efa6db614e22" providerId="LiveId" clId="{D825CC11-AC4B-4C37-A93E-5875AB21C4E2}" dt="2023-02-06T12:09:53.210" v="518" actId="26606"/>
          <ac:spMkLst>
            <pc:docMk/>
            <pc:sldMk cId="610287560" sldId="265"/>
            <ac:spMk id="21" creationId="{4EA91930-66BC-4C41-B4F5-C31EB216F64B}"/>
          </ac:spMkLst>
        </pc:spChg>
        <pc:spChg chg="add del">
          <ac:chgData name="Анастасия Горбова" userId="5f86efa6db614e22" providerId="LiveId" clId="{D825CC11-AC4B-4C37-A93E-5875AB21C4E2}" dt="2023-02-06T12:09:53.210" v="518" actId="26606"/>
          <ac:spMkLst>
            <pc:docMk/>
            <pc:sldMk cId="610287560" sldId="265"/>
            <ac:spMk id="23" creationId="{6313CF8F-B436-401E-9575-DE0F8E8B5B17}"/>
          </ac:spMkLst>
        </pc:spChg>
        <pc:spChg chg="add del">
          <ac:chgData name="Анастасия Горбова" userId="5f86efa6db614e22" providerId="LiveId" clId="{D825CC11-AC4B-4C37-A93E-5875AB21C4E2}" dt="2023-02-06T12:09:53.210" v="518" actId="26606"/>
          <ac:spMkLst>
            <pc:docMk/>
            <pc:sldMk cId="610287560" sldId="265"/>
            <ac:spMk id="25" creationId="{2A38CFE9-C30A-4551-ACCB-D5808FBC39CD}"/>
          </ac:spMkLst>
        </pc:spChg>
        <pc:spChg chg="add del">
          <ac:chgData name="Анастасия Горбова" userId="5f86efa6db614e22" providerId="LiveId" clId="{D825CC11-AC4B-4C37-A93E-5875AB21C4E2}" dt="2023-02-06T12:09:53.210" v="518" actId="26606"/>
          <ac:spMkLst>
            <pc:docMk/>
            <pc:sldMk cId="610287560" sldId="265"/>
            <ac:spMk id="27" creationId="{67EF550F-47CE-4FB2-9DAC-12AD835C833D}"/>
          </ac:spMkLst>
        </pc:spChg>
        <pc:spChg chg="add del">
          <ac:chgData name="Анастасия Горбова" userId="5f86efa6db614e22" providerId="LiveId" clId="{D825CC11-AC4B-4C37-A93E-5875AB21C4E2}" dt="2023-02-06T12:09:59.701" v="522" actId="26606"/>
          <ac:spMkLst>
            <pc:docMk/>
            <pc:sldMk cId="610287560" sldId="265"/>
            <ac:spMk id="29" creationId="{620FDFD2-19AF-4124-A49A-BAC0929B1300}"/>
          </ac:spMkLst>
        </pc:spChg>
        <pc:spChg chg="add del">
          <ac:chgData name="Анастасия Горбова" userId="5f86efa6db614e22" providerId="LiveId" clId="{D825CC11-AC4B-4C37-A93E-5875AB21C4E2}" dt="2023-02-06T12:10:05.254" v="525" actId="26606"/>
          <ac:spMkLst>
            <pc:docMk/>
            <pc:sldMk cId="610287560" sldId="265"/>
            <ac:spMk id="36" creationId="{38468727-63BE-4191-B4A6-C30C82C0E986}"/>
          </ac:spMkLst>
        </pc:spChg>
        <pc:spChg chg="add del">
          <ac:chgData name="Анастасия Горбова" userId="5f86efa6db614e22" providerId="LiveId" clId="{D825CC11-AC4B-4C37-A93E-5875AB21C4E2}" dt="2023-02-06T12:10:05.254" v="525" actId="26606"/>
          <ac:spMkLst>
            <pc:docMk/>
            <pc:sldMk cId="610287560" sldId="265"/>
            <ac:spMk id="38" creationId="{9D355BB6-1BB8-4828-B246-CFB31742D7B8}"/>
          </ac:spMkLst>
        </pc:spChg>
        <pc:spChg chg="add del">
          <ac:chgData name="Анастасия Горбова" userId="5f86efa6db614e22" providerId="LiveId" clId="{D825CC11-AC4B-4C37-A93E-5875AB21C4E2}" dt="2023-02-06T12:10:05.254" v="525" actId="26606"/>
          <ac:spMkLst>
            <pc:docMk/>
            <pc:sldMk cId="610287560" sldId="265"/>
            <ac:spMk id="40" creationId="{CA52A9B9-B2B3-46F0-9D53-0EFF9905BF8F}"/>
          </ac:spMkLst>
        </pc:spChg>
        <pc:spChg chg="add">
          <ac:chgData name="Анастасия Горбова" userId="5f86efa6db614e22" providerId="LiveId" clId="{D825CC11-AC4B-4C37-A93E-5875AB21C4E2}" dt="2023-02-06T12:10:05.254" v="525" actId="26606"/>
          <ac:spMkLst>
            <pc:docMk/>
            <pc:sldMk cId="610287560" sldId="265"/>
            <ac:spMk id="45" creationId="{21AC6A30-4F22-4C0F-B278-19C5B8A80C55}"/>
          </ac:spMkLst>
        </pc:spChg>
        <pc:spChg chg="add">
          <ac:chgData name="Анастасия Горбова" userId="5f86efa6db614e22" providerId="LiveId" clId="{D825CC11-AC4B-4C37-A93E-5875AB21C4E2}" dt="2023-02-06T12:10:05.254" v="525" actId="26606"/>
          <ac:spMkLst>
            <pc:docMk/>
            <pc:sldMk cId="610287560" sldId="265"/>
            <ac:spMk id="47" creationId="{BB4335AD-65B1-44E4-90AF-264024FE4BD2}"/>
          </ac:spMkLst>
        </pc:spChg>
        <pc:grpChg chg="add del">
          <ac:chgData name="Анастасия Горбова" userId="5f86efa6db614e22" providerId="LiveId" clId="{D825CC11-AC4B-4C37-A93E-5875AB21C4E2}" dt="2023-02-06T12:09:53.233" v="519" actId="26606"/>
          <ac:grpSpMkLst>
            <pc:docMk/>
            <pc:sldMk cId="610287560" sldId="265"/>
            <ac:grpSpMk id="12" creationId="{E6517BAC-C80F-4065-90D8-703493E0B353}"/>
          </ac:grpSpMkLst>
        </pc:grpChg>
        <pc:grpChg chg="add del">
          <ac:chgData name="Анастасия Горбова" userId="5f86efa6db614e22" providerId="LiveId" clId="{D825CC11-AC4B-4C37-A93E-5875AB21C4E2}" dt="2023-02-06T12:09:59.701" v="522" actId="26606"/>
          <ac:grpSpMkLst>
            <pc:docMk/>
            <pc:sldMk cId="610287560" sldId="265"/>
            <ac:grpSpMk id="30" creationId="{7F6F6FC6-9A5F-4E14-8105-15D94914A798}"/>
          </ac:grpSpMkLst>
        </pc:grpChg>
        <pc:picChg chg="add mod">
          <ac:chgData name="Анастасия Горбова" userId="5f86efa6db614e22" providerId="LiveId" clId="{D825CC11-AC4B-4C37-A93E-5875AB21C4E2}" dt="2023-02-06T12:10:10.512" v="526" actId="14100"/>
          <ac:picMkLst>
            <pc:docMk/>
            <pc:sldMk cId="610287560" sldId="265"/>
            <ac:picMk id="5" creationId="{81701FF0-DB5D-208D-5033-7A2E658E65AD}"/>
          </ac:picMkLst>
        </pc:picChg>
        <pc:picChg chg="add mod ord">
          <ac:chgData name="Анастасия Горбова" userId="5f86efa6db614e22" providerId="LiveId" clId="{D825CC11-AC4B-4C37-A93E-5875AB21C4E2}" dt="2023-02-06T12:10:13.780" v="527" actId="14100"/>
          <ac:picMkLst>
            <pc:docMk/>
            <pc:sldMk cId="610287560" sldId="265"/>
            <ac:picMk id="7" creationId="{CF1F86A5-6939-3162-5F37-7A5955DE5DFC}"/>
          </ac:picMkLst>
        </pc:picChg>
      </pc:sldChg>
      <pc:sldChg chg="addSp delSp modSp new mod setBg">
        <pc:chgData name="Анастасия Горбова" userId="5f86efa6db614e22" providerId="LiveId" clId="{D825CC11-AC4B-4C37-A93E-5875AB21C4E2}" dt="2023-02-06T17:14:50.795" v="802" actId="26606"/>
        <pc:sldMkLst>
          <pc:docMk/>
          <pc:sldMk cId="2173416734" sldId="266"/>
        </pc:sldMkLst>
        <pc:spChg chg="del mod ord">
          <ac:chgData name="Анастасия Горбова" userId="5f86efa6db614e22" providerId="LiveId" clId="{D825CC11-AC4B-4C37-A93E-5875AB21C4E2}" dt="2023-02-06T17:14:48.619" v="801" actId="478"/>
          <ac:spMkLst>
            <pc:docMk/>
            <pc:sldMk cId="2173416734" sldId="266"/>
            <ac:spMk id="2" creationId="{9DB41342-2458-92F3-CBAF-F69BAD024CE2}"/>
          </ac:spMkLst>
        </pc:spChg>
        <pc:spChg chg="del">
          <ac:chgData name="Анастасия Горбова" userId="5f86efa6db614e22" providerId="LiveId" clId="{D825CC11-AC4B-4C37-A93E-5875AB21C4E2}" dt="2023-02-06T12:14:41.950" v="612" actId="931"/>
          <ac:spMkLst>
            <pc:docMk/>
            <pc:sldMk cId="2173416734" sldId="266"/>
            <ac:spMk id="3" creationId="{C75E0A6C-364D-57A7-BFA3-D3322CA73EE5}"/>
          </ac:spMkLst>
        </pc:spChg>
        <pc:spChg chg="add del">
          <ac:chgData name="Анастасия Горбова" userId="5f86efa6db614e22" providerId="LiveId" clId="{D825CC11-AC4B-4C37-A93E-5875AB21C4E2}" dt="2023-02-06T12:17:50.981" v="688" actId="931"/>
          <ac:spMkLst>
            <pc:docMk/>
            <pc:sldMk cId="2173416734" sldId="266"/>
            <ac:spMk id="11" creationId="{BAC28C0B-C48D-5730-46B6-BE8F6EC041AE}"/>
          </ac:spMkLst>
        </pc:spChg>
        <pc:spChg chg="add del">
          <ac:chgData name="Анастасия Горбова" userId="5f86efa6db614e22" providerId="LiveId" clId="{D825CC11-AC4B-4C37-A93E-5875AB21C4E2}" dt="2023-02-06T12:17:53.578" v="689" actId="26606"/>
          <ac:spMkLst>
            <pc:docMk/>
            <pc:sldMk cId="2173416734" sldId="266"/>
            <ac:spMk id="14" creationId="{21AC6A30-4F22-4C0F-B278-19C5B8A80C55}"/>
          </ac:spMkLst>
        </pc:spChg>
        <pc:spChg chg="add del">
          <ac:chgData name="Анастасия Горбова" userId="5f86efa6db614e22" providerId="LiveId" clId="{D825CC11-AC4B-4C37-A93E-5875AB21C4E2}" dt="2023-02-06T12:17:53.578" v="689" actId="26606"/>
          <ac:spMkLst>
            <pc:docMk/>
            <pc:sldMk cId="2173416734" sldId="266"/>
            <ac:spMk id="16" creationId="{BB4335AD-65B1-44E4-90AF-264024FE4BD2}"/>
          </ac:spMkLst>
        </pc:spChg>
        <pc:spChg chg="add del mod">
          <ac:chgData name="Анастасия Горбова" userId="5f86efa6db614e22" providerId="LiveId" clId="{D825CC11-AC4B-4C37-A93E-5875AB21C4E2}" dt="2023-02-06T17:14:45.091" v="800" actId="478"/>
          <ac:spMkLst>
            <pc:docMk/>
            <pc:sldMk cId="2173416734" sldId="266"/>
            <ac:spMk id="20" creationId="{9A3D3BE9-691C-3257-F35B-64FC616438C3}"/>
          </ac:spMkLst>
        </pc:spChg>
        <pc:spChg chg="add del">
          <ac:chgData name="Анастасия Горбова" userId="5f86efa6db614e22" providerId="LiveId" clId="{D825CC11-AC4B-4C37-A93E-5875AB21C4E2}" dt="2023-02-06T17:14:42.616" v="799" actId="26606"/>
          <ac:spMkLst>
            <pc:docMk/>
            <pc:sldMk cId="2173416734" sldId="266"/>
            <ac:spMk id="23" creationId="{21AC6A30-4F22-4C0F-B278-19C5B8A80C55}"/>
          </ac:spMkLst>
        </pc:spChg>
        <pc:spChg chg="add del">
          <ac:chgData name="Анастасия Горбова" userId="5f86efa6db614e22" providerId="LiveId" clId="{D825CC11-AC4B-4C37-A93E-5875AB21C4E2}" dt="2023-02-06T17:14:42.616" v="799" actId="26606"/>
          <ac:spMkLst>
            <pc:docMk/>
            <pc:sldMk cId="2173416734" sldId="266"/>
            <ac:spMk id="25" creationId="{BB4335AD-65B1-44E4-90AF-264024FE4BD2}"/>
          </ac:spMkLst>
        </pc:spChg>
        <pc:spChg chg="add del">
          <ac:chgData name="Анастасия Горбова" userId="5f86efa6db614e22" providerId="LiveId" clId="{D825CC11-AC4B-4C37-A93E-5875AB21C4E2}" dt="2023-02-06T17:14:50.795" v="802" actId="26606"/>
          <ac:spMkLst>
            <pc:docMk/>
            <pc:sldMk cId="2173416734" sldId="266"/>
            <ac:spMk id="30" creationId="{4CBC69AF-AE9D-43C7-A183-244646418BB4}"/>
          </ac:spMkLst>
        </pc:spChg>
        <pc:spChg chg="add del">
          <ac:chgData name="Анастасия Горбова" userId="5f86efa6db614e22" providerId="LiveId" clId="{D825CC11-AC4B-4C37-A93E-5875AB21C4E2}" dt="2023-02-06T17:14:50.795" v="802" actId="26606"/>
          <ac:spMkLst>
            <pc:docMk/>
            <pc:sldMk cId="2173416734" sldId="266"/>
            <ac:spMk id="32" creationId="{BE64232A-D912-4882-BF58-104918115741}"/>
          </ac:spMkLst>
        </pc:spChg>
        <pc:spChg chg="add del">
          <ac:chgData name="Анастасия Горбова" userId="5f86efa6db614e22" providerId="LiveId" clId="{D825CC11-AC4B-4C37-A93E-5875AB21C4E2}" dt="2023-02-06T17:14:50.795" v="802" actId="26606"/>
          <ac:spMkLst>
            <pc:docMk/>
            <pc:sldMk cId="2173416734" sldId="266"/>
            <ac:spMk id="34" creationId="{E8E4E9D8-6D9C-4646-83A2-11844D84EAE4}"/>
          </ac:spMkLst>
        </pc:spChg>
        <pc:spChg chg="add">
          <ac:chgData name="Анастасия Горбова" userId="5f86efa6db614e22" providerId="LiveId" clId="{D825CC11-AC4B-4C37-A93E-5875AB21C4E2}" dt="2023-02-06T17:14:50.795" v="802" actId="26606"/>
          <ac:spMkLst>
            <pc:docMk/>
            <pc:sldMk cId="2173416734" sldId="266"/>
            <ac:spMk id="39" creationId="{0205D939-00C4-4F2E-9797-3170DD040D90}"/>
          </ac:spMkLst>
        </pc:spChg>
        <pc:spChg chg="add">
          <ac:chgData name="Анастасия Горбова" userId="5f86efa6db614e22" providerId="LiveId" clId="{D825CC11-AC4B-4C37-A93E-5875AB21C4E2}" dt="2023-02-06T17:14:50.795" v="802" actId="26606"/>
          <ac:spMkLst>
            <pc:docMk/>
            <pc:sldMk cId="2173416734" sldId="266"/>
            <ac:spMk id="41" creationId="{38EE4E44-1403-472B-8C01-D354CB8F5AE7}"/>
          </ac:spMkLst>
        </pc:spChg>
        <pc:spChg chg="add">
          <ac:chgData name="Анастасия Горбова" userId="5f86efa6db614e22" providerId="LiveId" clId="{D825CC11-AC4B-4C37-A93E-5875AB21C4E2}" dt="2023-02-06T17:14:50.795" v="802" actId="26606"/>
          <ac:spMkLst>
            <pc:docMk/>
            <pc:sldMk cId="2173416734" sldId="266"/>
            <ac:spMk id="43" creationId="{583CCE40-4C5F-42D3-86D9-7892AD1E98E3}"/>
          </ac:spMkLst>
        </pc:spChg>
        <pc:picChg chg="add del mod">
          <ac:chgData name="Анастасия Горбова" userId="5f86efa6db614e22" providerId="LiveId" clId="{D825CC11-AC4B-4C37-A93E-5875AB21C4E2}" dt="2023-02-06T12:17:42.220" v="687" actId="478"/>
          <ac:picMkLst>
            <pc:docMk/>
            <pc:sldMk cId="2173416734" sldId="266"/>
            <ac:picMk id="5" creationId="{74DB9AC4-D816-79C1-9F13-E0A41BA04441}"/>
          </ac:picMkLst>
        </pc:picChg>
        <pc:picChg chg="add mod ord">
          <ac:chgData name="Анастасия Горбова" userId="5f86efa6db614e22" providerId="LiveId" clId="{D825CC11-AC4B-4C37-A93E-5875AB21C4E2}" dt="2023-02-06T17:14:50.795" v="802" actId="26606"/>
          <ac:picMkLst>
            <pc:docMk/>
            <pc:sldMk cId="2173416734" sldId="266"/>
            <ac:picMk id="7" creationId="{D922EF7D-0472-F347-29DF-5BFFD53C7E56}"/>
          </ac:picMkLst>
        </pc:picChg>
        <pc:picChg chg="add mod">
          <ac:chgData name="Анастасия Горбова" userId="5f86efa6db614e22" providerId="LiveId" clId="{D825CC11-AC4B-4C37-A93E-5875AB21C4E2}" dt="2023-02-06T17:14:50.795" v="802" actId="26606"/>
          <ac:picMkLst>
            <pc:docMk/>
            <pc:sldMk cId="2173416734" sldId="266"/>
            <ac:picMk id="9" creationId="{3B019341-0009-3684-4C85-138EAB0A244E}"/>
          </ac:picMkLst>
        </pc:picChg>
      </pc:sldChg>
      <pc:sldChg chg="addSp delSp modSp new mod setBg">
        <pc:chgData name="Анастасия Горбова" userId="5f86efa6db614e22" providerId="LiveId" clId="{D825CC11-AC4B-4C37-A93E-5875AB21C4E2}" dt="2023-02-10T04:49:36.579" v="903" actId="255"/>
        <pc:sldMkLst>
          <pc:docMk/>
          <pc:sldMk cId="1271860087" sldId="267"/>
        </pc:sldMkLst>
        <pc:spChg chg="mod">
          <ac:chgData name="Анастасия Горбова" userId="5f86efa6db614e22" providerId="LiveId" clId="{D825CC11-AC4B-4C37-A93E-5875AB21C4E2}" dt="2023-02-06T12:12:26.342" v="601" actId="26606"/>
          <ac:spMkLst>
            <pc:docMk/>
            <pc:sldMk cId="1271860087" sldId="267"/>
            <ac:spMk id="2" creationId="{9F9DBB37-9DA1-DB9A-5AAB-DB8F27F62F9D}"/>
          </ac:spMkLst>
        </pc:spChg>
        <pc:spChg chg="mod ord">
          <ac:chgData name="Анастасия Горбова" userId="5f86efa6db614e22" providerId="LiveId" clId="{D825CC11-AC4B-4C37-A93E-5875AB21C4E2}" dt="2023-02-10T04:49:36.579" v="903" actId="255"/>
          <ac:spMkLst>
            <pc:docMk/>
            <pc:sldMk cId="1271860087" sldId="267"/>
            <ac:spMk id="3" creationId="{D7F1D413-41A0-E105-E9F0-0E13E7FD0D6D}"/>
          </ac:spMkLst>
        </pc:spChg>
        <pc:spChg chg="add del">
          <ac:chgData name="Анастасия Горбова" userId="5f86efa6db614e22" providerId="LiveId" clId="{D825CC11-AC4B-4C37-A93E-5875AB21C4E2}" dt="2023-02-06T12:12:26.337" v="600" actId="26606"/>
          <ac:spMkLst>
            <pc:docMk/>
            <pc:sldMk cId="1271860087" sldId="267"/>
            <ac:spMk id="12" creationId="{9D3A9E89-033E-4C4A-8C41-416DABFFD307}"/>
          </ac:spMkLst>
        </pc:spChg>
        <pc:spChg chg="add del">
          <ac:chgData name="Анастасия Горбова" userId="5f86efa6db614e22" providerId="LiveId" clId="{D825CC11-AC4B-4C37-A93E-5875AB21C4E2}" dt="2023-02-06T12:12:26.337" v="600" actId="26606"/>
          <ac:spMkLst>
            <pc:docMk/>
            <pc:sldMk cId="1271860087" sldId="267"/>
            <ac:spMk id="14" creationId="{86293361-111E-427D-8E5B-256944AC8395}"/>
          </ac:spMkLst>
        </pc:spChg>
        <pc:spChg chg="add del">
          <ac:chgData name="Анастасия Горбова" userId="5f86efa6db614e22" providerId="LiveId" clId="{D825CC11-AC4B-4C37-A93E-5875AB21C4E2}" dt="2023-02-06T12:12:26.337" v="600" actId="26606"/>
          <ac:spMkLst>
            <pc:docMk/>
            <pc:sldMk cId="1271860087" sldId="267"/>
            <ac:spMk id="38" creationId="{78907291-9D6D-4740-81DB-441477BCA279}"/>
          </ac:spMkLst>
        </pc:spChg>
        <pc:spChg chg="add del">
          <ac:chgData name="Анастасия Горбова" userId="5f86efa6db614e22" providerId="LiveId" clId="{D825CC11-AC4B-4C37-A93E-5875AB21C4E2}" dt="2023-02-06T12:13:55.121" v="608" actId="26606"/>
          <ac:spMkLst>
            <pc:docMk/>
            <pc:sldMk cId="1271860087" sldId="267"/>
            <ac:spMk id="40" creationId="{21AC6A30-4F22-4C0F-B278-19C5B8A80C55}"/>
          </ac:spMkLst>
        </pc:spChg>
        <pc:spChg chg="add del">
          <ac:chgData name="Анастасия Горбова" userId="5f86efa6db614e22" providerId="LiveId" clId="{D825CC11-AC4B-4C37-A93E-5875AB21C4E2}" dt="2023-02-06T12:13:55.121" v="608" actId="26606"/>
          <ac:spMkLst>
            <pc:docMk/>
            <pc:sldMk cId="1271860087" sldId="267"/>
            <ac:spMk id="41" creationId="{BB4335AD-65B1-44E4-90AF-264024FE4BD2}"/>
          </ac:spMkLst>
        </pc:spChg>
        <pc:spChg chg="add del">
          <ac:chgData name="Анастасия Горбова" userId="5f86efa6db614e22" providerId="LiveId" clId="{D825CC11-AC4B-4C37-A93E-5875AB21C4E2}" dt="2023-02-06T12:17:34.245" v="684" actId="26606"/>
          <ac:spMkLst>
            <pc:docMk/>
            <pc:sldMk cId="1271860087" sldId="267"/>
            <ac:spMk id="46" creationId="{21AC6A30-4F22-4C0F-B278-19C5B8A80C55}"/>
          </ac:spMkLst>
        </pc:spChg>
        <pc:spChg chg="add del">
          <ac:chgData name="Анастасия Горбова" userId="5f86efa6db614e22" providerId="LiveId" clId="{D825CC11-AC4B-4C37-A93E-5875AB21C4E2}" dt="2023-02-06T12:17:34.245" v="684" actId="26606"/>
          <ac:spMkLst>
            <pc:docMk/>
            <pc:sldMk cId="1271860087" sldId="267"/>
            <ac:spMk id="48" creationId="{BB4335AD-65B1-44E4-90AF-264024FE4BD2}"/>
          </ac:spMkLst>
        </pc:spChg>
        <pc:spChg chg="add del">
          <ac:chgData name="Анастасия Горбова" userId="5f86efa6db614e22" providerId="LiveId" clId="{D825CC11-AC4B-4C37-A93E-5875AB21C4E2}" dt="2023-02-06T12:17:34.245" v="684" actId="26606"/>
          <ac:spMkLst>
            <pc:docMk/>
            <pc:sldMk cId="1271860087" sldId="267"/>
            <ac:spMk id="53" creationId="{21AC6A30-4F22-4C0F-B278-19C5B8A80C55}"/>
          </ac:spMkLst>
        </pc:spChg>
        <pc:spChg chg="add del">
          <ac:chgData name="Анастасия Горбова" userId="5f86efa6db614e22" providerId="LiveId" clId="{D825CC11-AC4B-4C37-A93E-5875AB21C4E2}" dt="2023-02-06T12:17:34.245" v="684" actId="26606"/>
          <ac:spMkLst>
            <pc:docMk/>
            <pc:sldMk cId="1271860087" sldId="267"/>
            <ac:spMk id="55" creationId="{BB4335AD-65B1-44E4-90AF-264024FE4BD2}"/>
          </ac:spMkLst>
        </pc:spChg>
        <pc:grpChg chg="add del">
          <ac:chgData name="Анастасия Горбова" userId="5f86efa6db614e22" providerId="LiveId" clId="{D825CC11-AC4B-4C37-A93E-5875AB21C4E2}" dt="2023-02-06T12:12:26.337" v="600" actId="26606"/>
          <ac:grpSpMkLst>
            <pc:docMk/>
            <pc:sldMk cId="1271860087" sldId="267"/>
            <ac:grpSpMk id="16" creationId="{A41D73DD-160B-4885-A9CF-94EADD70D421}"/>
          </ac:grpSpMkLst>
        </pc:grpChg>
        <pc:picChg chg="add del mod ord">
          <ac:chgData name="Анастасия Горбова" userId="5f86efa6db614e22" providerId="LiveId" clId="{D825CC11-AC4B-4C37-A93E-5875AB21C4E2}" dt="2023-02-06T12:17:35.470" v="686" actId="478"/>
          <ac:picMkLst>
            <pc:docMk/>
            <pc:sldMk cId="1271860087" sldId="267"/>
            <ac:picMk id="5" creationId="{66CB63DA-DD46-ED38-BC41-C91A9F00A735}"/>
          </ac:picMkLst>
        </pc:picChg>
        <pc:picChg chg="add del mod">
          <ac:chgData name="Анастасия Горбова" userId="5f86efa6db614e22" providerId="LiveId" clId="{D825CC11-AC4B-4C37-A93E-5875AB21C4E2}" dt="2023-02-06T12:13:29.305" v="604" actId="478"/>
          <ac:picMkLst>
            <pc:docMk/>
            <pc:sldMk cId="1271860087" sldId="267"/>
            <ac:picMk id="7" creationId="{859C3A87-5207-A13B-94BA-5D8B26E046DD}"/>
          </ac:picMkLst>
        </pc:picChg>
        <pc:picChg chg="add mod">
          <ac:chgData name="Анастасия Горбова" userId="5f86efa6db614e22" providerId="LiveId" clId="{D825CC11-AC4B-4C37-A93E-5875AB21C4E2}" dt="2023-02-06T12:17:34.245" v="684" actId="26606"/>
          <ac:picMkLst>
            <pc:docMk/>
            <pc:sldMk cId="1271860087" sldId="267"/>
            <ac:picMk id="9" creationId="{4F235E4C-0DFE-8B97-3021-89D36291F6DC}"/>
          </ac:picMkLst>
        </pc:picChg>
        <pc:picChg chg="add del mod">
          <ac:chgData name="Анастасия Горбова" userId="5f86efa6db614e22" providerId="LiveId" clId="{D825CC11-AC4B-4C37-A93E-5875AB21C4E2}" dt="2023-02-06T12:17:34.963" v="685" actId="931"/>
          <ac:picMkLst>
            <pc:docMk/>
            <pc:sldMk cId="1271860087" sldId="267"/>
            <ac:picMk id="11" creationId="{0866718C-2288-5879-47A9-9CE3F58598AB}"/>
          </ac:picMkLst>
        </pc:picChg>
      </pc:sldChg>
      <pc:sldChg chg="addSp delSp modSp new mod ord setBg">
        <pc:chgData name="Анастасия Горбова" userId="5f86efa6db614e22" providerId="LiveId" clId="{D825CC11-AC4B-4C37-A93E-5875AB21C4E2}" dt="2023-02-10T04:49:17.836" v="902" actId="20577"/>
        <pc:sldMkLst>
          <pc:docMk/>
          <pc:sldMk cId="3447581095" sldId="268"/>
        </pc:sldMkLst>
        <pc:spChg chg="del mod">
          <ac:chgData name="Анастасия Горбова" userId="5f86efa6db614e22" providerId="LiveId" clId="{D825CC11-AC4B-4C37-A93E-5875AB21C4E2}" dt="2023-02-06T12:19:03.361" v="718" actId="478"/>
          <ac:spMkLst>
            <pc:docMk/>
            <pc:sldMk cId="3447581095" sldId="268"/>
            <ac:spMk id="2" creationId="{2E4817C1-3A2B-F850-86FF-CFA0E73E4FAC}"/>
          </ac:spMkLst>
        </pc:spChg>
        <pc:spChg chg="mod">
          <ac:chgData name="Анастасия Горбова" userId="5f86efa6db614e22" providerId="LiveId" clId="{D825CC11-AC4B-4C37-A93E-5875AB21C4E2}" dt="2023-02-10T04:49:17.836" v="902" actId="20577"/>
          <ac:spMkLst>
            <pc:docMk/>
            <pc:sldMk cId="3447581095" sldId="268"/>
            <ac:spMk id="3" creationId="{2783EBB5-29EF-DCB9-E42D-0567BD4D25DC}"/>
          </ac:spMkLst>
        </pc:spChg>
        <pc:spChg chg="add">
          <ac:chgData name="Анастасия Горбова" userId="5f86efa6db614e22" providerId="LiveId" clId="{D825CC11-AC4B-4C37-A93E-5875AB21C4E2}" dt="2023-02-06T12:19:00.143" v="717" actId="26606"/>
          <ac:spMkLst>
            <pc:docMk/>
            <pc:sldMk cId="3447581095" sldId="268"/>
            <ac:spMk id="10" creationId="{9F79630B-0F0B-446E-A637-38FA8F61D10E}"/>
          </ac:spMkLst>
        </pc:spChg>
        <pc:spChg chg="add">
          <ac:chgData name="Анастасия Горбова" userId="5f86efa6db614e22" providerId="LiveId" clId="{D825CC11-AC4B-4C37-A93E-5875AB21C4E2}" dt="2023-02-06T12:19:00.143" v="717" actId="26606"/>
          <ac:spMkLst>
            <pc:docMk/>
            <pc:sldMk cId="3447581095" sldId="268"/>
            <ac:spMk id="12" creationId="{B3437C99-FC8E-4311-B48A-F0C4C329B154}"/>
          </ac:spMkLst>
        </pc:spChg>
        <pc:picChg chg="add mod">
          <ac:chgData name="Анастасия Горбова" userId="5f86efa6db614e22" providerId="LiveId" clId="{D825CC11-AC4B-4C37-A93E-5875AB21C4E2}" dt="2023-02-06T12:19:00.143" v="717" actId="26606"/>
          <ac:picMkLst>
            <pc:docMk/>
            <pc:sldMk cId="3447581095" sldId="268"/>
            <ac:picMk id="5" creationId="{7B578001-7A7C-CF79-11A2-3DB1A131A51D}"/>
          </ac:picMkLst>
        </pc:picChg>
      </pc:sldChg>
      <pc:sldChg chg="addSp delSp modSp new mod setBg">
        <pc:chgData name="Анастасия Горбова" userId="5f86efa6db614e22" providerId="LiveId" clId="{D825CC11-AC4B-4C37-A93E-5875AB21C4E2}" dt="2023-02-06T12:20:24.097" v="746" actId="20577"/>
        <pc:sldMkLst>
          <pc:docMk/>
          <pc:sldMk cId="985390189" sldId="269"/>
        </pc:sldMkLst>
        <pc:spChg chg="mod ord">
          <ac:chgData name="Анастасия Горбова" userId="5f86efa6db614e22" providerId="LiveId" clId="{D825CC11-AC4B-4C37-A93E-5875AB21C4E2}" dt="2023-02-06T12:20:24.097" v="746" actId="20577"/>
          <ac:spMkLst>
            <pc:docMk/>
            <pc:sldMk cId="985390189" sldId="269"/>
            <ac:spMk id="2" creationId="{5691F97D-ADBB-673E-DE0A-719DF51B1072}"/>
          </ac:spMkLst>
        </pc:spChg>
        <pc:spChg chg="del">
          <ac:chgData name="Анастасия Горбова" userId="5f86efa6db614e22" providerId="LiveId" clId="{D825CC11-AC4B-4C37-A93E-5875AB21C4E2}" dt="2023-02-06T12:20:13.797" v="743" actId="931"/>
          <ac:spMkLst>
            <pc:docMk/>
            <pc:sldMk cId="985390189" sldId="269"/>
            <ac:spMk id="3" creationId="{2FB3BB56-B13F-73EE-93D8-FED86EEA4CF5}"/>
          </ac:spMkLst>
        </pc:spChg>
        <pc:spChg chg="add">
          <ac:chgData name="Анастасия Горбова" userId="5f86efa6db614e22" providerId="LiveId" clId="{D825CC11-AC4B-4C37-A93E-5875AB21C4E2}" dt="2023-02-06T12:20:17.552" v="744" actId="26606"/>
          <ac:spMkLst>
            <pc:docMk/>
            <pc:sldMk cId="985390189" sldId="269"/>
            <ac:spMk id="10" creationId="{37C89E4B-3C9F-44B9-8B86-D9E3D112D8EC}"/>
          </ac:spMkLst>
        </pc:spChg>
        <pc:picChg chg="add mod">
          <ac:chgData name="Анастасия Горбова" userId="5f86efa6db614e22" providerId="LiveId" clId="{D825CC11-AC4B-4C37-A93E-5875AB21C4E2}" dt="2023-02-06T12:20:17.552" v="744" actId="26606"/>
          <ac:picMkLst>
            <pc:docMk/>
            <pc:sldMk cId="985390189" sldId="269"/>
            <ac:picMk id="5" creationId="{FEB5410F-1D40-CF99-305B-E5A85C688B39}"/>
          </ac:picMkLst>
        </pc:picChg>
        <pc:cxnChg chg="add">
          <ac:chgData name="Анастасия Горбова" userId="5f86efa6db614e22" providerId="LiveId" clId="{D825CC11-AC4B-4C37-A93E-5875AB21C4E2}" dt="2023-02-06T12:20:17.552" v="744" actId="26606"/>
          <ac:cxnSpMkLst>
            <pc:docMk/>
            <pc:sldMk cId="985390189" sldId="269"/>
            <ac:cxnSpMk id="12" creationId="{AA2EAA10-076F-46BD-8F0F-B9A2FB77A85C}"/>
          </ac:cxnSpMkLst>
        </pc:cxnChg>
        <pc:cxnChg chg="add">
          <ac:chgData name="Анастасия Горбова" userId="5f86efa6db614e22" providerId="LiveId" clId="{D825CC11-AC4B-4C37-A93E-5875AB21C4E2}" dt="2023-02-06T12:20:17.552" v="744" actId="26606"/>
          <ac:cxnSpMkLst>
            <pc:docMk/>
            <pc:sldMk cId="985390189" sldId="269"/>
            <ac:cxnSpMk id="14" creationId="{D891E407-403B-4764-86C9-33A56D3BCAA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A1711-E0A3-B2AF-4D57-8ADABD294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FAAF73-CCE9-078E-B44E-8B64DA20B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84E1D-CF5F-4799-9C30-2CF65A14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05-27BB-4AFE-8668-436612B2E01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D8A86E-5385-380C-AE62-6E67E62EA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8E83F9-E824-CBFA-0906-CB9A559BC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C8B7-AABB-441B-B32A-9B30F0B6F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52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0F5AB-6D3E-DD2A-21B4-0C30A01B3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D1B3AE-8FE7-450C-2249-D3480E688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275A-960D-E1AC-AD2E-93D9E5371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05-27BB-4AFE-8668-436612B2E01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1543A9-44D8-988D-5072-90CDFA59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FED082-18EF-5860-8D8E-8484581B3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C8B7-AABB-441B-B32A-9B30F0B6F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0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3D8C8F-B5DD-509A-FCBC-5929AF94CE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1E75DB-86F8-889F-E5A4-ED62DF55D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F3D22F-A26B-826C-1934-848792DA0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05-27BB-4AFE-8668-436612B2E01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D0ADDA-1E7A-8789-02F9-7B2CBDE95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E79F76-2CD1-B561-5C9D-CA6F6C582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C8B7-AABB-441B-B32A-9B30F0B6F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60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2978A-7B9E-0080-7C6A-92A87F684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AA4638-EDD9-7A84-9129-CA5661BBE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6A96C8-E9C4-FC0B-4207-1D2AFC57E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05-27BB-4AFE-8668-436612B2E01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FA9460-C51A-D3FE-E879-847FF1744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E8CF6D-BFB5-680B-7835-36E0EDFC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C8B7-AABB-441B-B32A-9B30F0B6F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53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74811-8240-6F97-6C23-4B0F6399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4CAA0D-B9DF-2308-E588-1EF7BC563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31FA23-6C2A-68FC-F642-BF9D51CFF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05-27BB-4AFE-8668-436612B2E01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DFB207-83EB-5ED8-1D06-3368A177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237900-4E1C-C86D-D295-4012F86E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C8B7-AABB-441B-B32A-9B30F0B6F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0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35200-3783-21F6-0BED-857DF65A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5F5AF8-6960-B24C-B3B3-6D258E7AB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7FFD04-F3BC-C379-1539-A44654C65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744A8B-C959-BE27-5161-BDA8B7375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05-27BB-4AFE-8668-436612B2E01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C4024D-8A8E-A31E-6685-E4558ED2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731166-DB34-198A-8D34-CBEC2A25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C8B7-AABB-441B-B32A-9B30F0B6F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57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B26D6-56D1-45AE-F226-866E69351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EC24A5-5535-79AF-C764-ABDB983F9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2F0123-27EB-C885-C32C-1A4EB3F2B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681420-41C6-1E78-3EA6-69B942A96C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DEFC05-115E-C776-82E8-E8FD521D4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A43713-FE73-69C1-043B-1177DD4DE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05-27BB-4AFE-8668-436612B2E01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C92ECD0-FCEA-5BEB-3A88-2BC30CD2B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6C5ECA-D971-D74B-7F4D-E371ACC18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C8B7-AABB-441B-B32A-9B30F0B6F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32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CCC0E-E665-315B-EA27-A4D98579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E3D540-66ED-69D2-D892-3B4864200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05-27BB-4AFE-8668-436612B2E01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04F86B-00EF-5C53-D03C-22E6E3081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3E4440-2E81-5B65-F8E1-BE17E943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C8B7-AABB-441B-B32A-9B30F0B6F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67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775212-C5DE-94D9-767F-BBEA2258E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05-27BB-4AFE-8668-436612B2E01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B15D42-79BF-D5C0-CC30-AE81F088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E836C7-95C5-2F6B-4B9B-7BDCC10CD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C8B7-AABB-441B-B32A-9B30F0B6F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45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8B57F-A79A-8DCB-3B29-CE959BE3E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B4D255-7E56-0690-CFC5-27CF1363A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E5743A-0A9B-0185-28EF-C70264837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9FB312-FC42-6767-2FCA-D8374B28F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05-27BB-4AFE-8668-436612B2E01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84AA2E-C4E3-7807-8FD0-DFE62079A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0BDB87-EEAE-02B5-53FF-D81D9ABF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C8B7-AABB-441B-B32A-9B30F0B6F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06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96E30-4134-2AC0-05C8-609C8460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A14D91F-A07B-499F-7C50-F22E324350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22E17A-83DE-8955-27DE-BB27DA9A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BD517-0006-6D26-452F-722CC8A5E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A05-27BB-4AFE-8668-436612B2E01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266D55-35EB-12B5-9724-729A4CF69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518A9B-6744-F1E4-F9DF-800358619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C8B7-AABB-441B-B32A-9B30F0B6F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4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4DEFB-3E6F-3F0C-DDFE-BF8B75E48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4E184F-94F8-BF12-670D-7399A0A5A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7F8DA4-7B8B-5472-CDBD-348C083C9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EDA05-27BB-4AFE-8668-436612B2E018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4DA66A-F998-AA7E-62CB-503494512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12F217-E11B-63F2-C8CF-155901CE0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CC8B7-AABB-441B-B32A-9B30F0B6F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5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D1EF0E-79DA-4E63-2A39-D2DCEE70D2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7EC6D-AB23-1F3C-1762-A53F143E7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1695576"/>
            <a:ext cx="8652938" cy="2857191"/>
          </a:xfrm>
        </p:spPr>
        <p:txBody>
          <a:bodyPr anchor="ctr">
            <a:normAutofit/>
          </a:bodyPr>
          <a:lstStyle/>
          <a:p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тему: </a:t>
            </a:r>
            <a:b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создаётся книга»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7D171A-6F87-E50C-CA49-650CC9F15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5531" y="5020812"/>
            <a:ext cx="8765523" cy="42557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ученики 3 «И» класса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661901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DBB37-9DA1-DB9A-5AAB-DB8F27F62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6CB63DA-DD46-ED38-BC41-C91A9F00A7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" r="27261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7F1D413-41A0-E105-E9F0-0E13E7FD0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64" y="2147357"/>
            <a:ext cx="4117902" cy="4101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наших книг мы придумывали сами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F235E4C-0DFE-8B97-3021-89D36291F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0" r="47733"/>
          <a:stretch/>
        </p:blipFill>
        <p:spPr>
          <a:xfrm>
            <a:off x="8580467" y="-2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71860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D922EF7D-0472-F347-29DF-5BFFD53C7E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5" r="-2" b="11802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3B019341-0009-3684-4C85-138EAB0A24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5" r="-2" b="13712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16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B5410F-1D40-CF99-305B-E5A85C688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5" b="68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1F97D-ADBB-673E-DE0A-719DF51B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книжки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готовы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39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913E1-AE91-4256-908D-EC3CD4CC4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B18354-C3CA-606D-32B3-0662A5B1F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-457200">
              <a:buNone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Какое простое короткое объяснение, а как много стоит за этим словом – КНИГА!</a:t>
            </a:r>
          </a:p>
          <a:p>
            <a:endParaRPr lang="ru-RU" sz="1700" dirty="0"/>
          </a:p>
        </p:txBody>
      </p:sp>
      <p:pic>
        <p:nvPicPr>
          <p:cNvPr id="5" name="Рисунок 4" descr="Изображение выглядит как текст, многоуровневый, стопка, куча&#10;&#10;Автоматически созданное описание">
            <a:extLst>
              <a:ext uri="{FF2B5EF4-FFF2-40B4-BE49-F238E27FC236}">
                <a16:creationId xmlns:a16="http://schemas.microsoft.com/office/drawing/2014/main" id="{2DFA1892-CD96-E7B4-9024-AABC28F48C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9" r="2106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71167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еревянный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1CE0FE94-252A-641E-9C3B-111E0690E0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4" r="9091" b="87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16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5A02FC-7E3D-3813-2267-249B3112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17" y="778214"/>
            <a:ext cx="5644457" cy="51165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i="0" u="sng" dirty="0">
                <a:effectLst/>
                <a:latin typeface="Times New Roman" panose="02020603050405020304" pitchFamily="18" charset="0"/>
              </a:rPr>
              <a:t>Задачи:</a:t>
            </a:r>
            <a:endParaRPr lang="ru-RU" sz="1800" b="0" i="0" dirty="0">
              <a:effectLst/>
              <a:latin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0" i="0" dirty="0">
                <a:effectLst/>
                <a:latin typeface="Times New Roman" panose="02020603050405020304" pitchFamily="18" charset="0"/>
              </a:rPr>
              <a:t>найти в научно-популярной литературе сведения об истории создания книги;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0" i="0" dirty="0">
                <a:effectLst/>
                <a:latin typeface="Times New Roman" panose="02020603050405020304" pitchFamily="18" charset="0"/>
              </a:rPr>
              <a:t>собрать и подготовить весь необходимый материал для собственной книги;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0" i="0" dirty="0">
                <a:effectLst/>
                <a:latin typeface="Times New Roman" panose="02020603050405020304" pitchFamily="18" charset="0"/>
              </a:rPr>
              <a:t>создать свою книгу.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i="0" u="sng" dirty="0">
                <a:effectLst/>
                <a:latin typeface="Times New Roman" panose="02020603050405020304" pitchFamily="18" charset="0"/>
              </a:rPr>
              <a:t>Проблема: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способы изготовления книги своими руками.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i="0" u="sng" dirty="0">
                <a:effectLst/>
                <a:latin typeface="Times New Roman" panose="02020603050405020304" pitchFamily="18" charset="0"/>
              </a:rPr>
              <a:t>Необходимый материал</a:t>
            </a:r>
            <a:endParaRPr lang="ru-RU" sz="1800" b="0" i="0" dirty="0">
              <a:effectLst/>
              <a:latin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0" i="0" dirty="0">
                <a:effectLst/>
                <a:latin typeface="Times New Roman" panose="02020603050405020304" pitchFamily="18" charset="0"/>
              </a:rPr>
              <a:t>бумага белая, цветная бумага, клей, картон, задания по математике, ножницы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0" i="0" dirty="0">
                <a:effectLst/>
                <a:latin typeface="Times New Roman" panose="02020603050405020304" pitchFamily="18" charset="0"/>
              </a:rPr>
              <a:t>канцелярские принадлежности (карандаши, линейка, краски, фломастеры)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i="0" u="sng" dirty="0">
                <a:effectLst/>
                <a:latin typeface="Times New Roman" panose="02020603050405020304" pitchFamily="18" charset="0"/>
              </a:rPr>
              <a:t>Гипотеза: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 мы предполагаем, что сможем сделать книгу своими руками, которая понравится одноклассникам.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i="0" u="sng" dirty="0">
                <a:effectLst/>
                <a:latin typeface="Times New Roman" panose="02020603050405020304" pitchFamily="18" charset="0"/>
              </a:rPr>
              <a:t>Объект: 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технология создания книги.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i="0" u="sng" dirty="0">
                <a:effectLst/>
                <a:latin typeface="Times New Roman" panose="02020603050405020304" pitchFamily="18" charset="0"/>
              </a:rPr>
              <a:t>Предмет</a:t>
            </a:r>
            <a:r>
              <a:rPr lang="ru-RU" sz="1800" b="1" i="0" dirty="0">
                <a:effectLst/>
                <a:latin typeface="Times New Roman" panose="02020603050405020304" pitchFamily="18" charset="0"/>
              </a:rPr>
              <a:t>: </a:t>
            </a:r>
            <a:r>
              <a:rPr lang="ru-RU" sz="1800" b="0" i="0" dirty="0">
                <a:effectLst/>
                <a:latin typeface="Times New Roman" panose="02020603050405020304" pitchFamily="18" charset="0"/>
              </a:rPr>
              <a:t>создание своей книги.</a:t>
            </a: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07401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45FD1A-B210-566F-E0A6-E3C7140DE3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0179" r="-2" b="27394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E9066D-491A-F80F-CDED-C003330D8F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4038" r="-2" b="411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2EC75-9F42-4F05-881D-9696573E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5155076" cy="1243584"/>
          </a:xfrm>
        </p:spPr>
        <p:txBody>
          <a:bodyPr>
            <a:normAutofit/>
          </a:bodyPr>
          <a:lstStyle/>
          <a:p>
            <a:r>
              <a:rPr lang="ru-RU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История создания книги</a:t>
            </a:r>
            <a:r>
              <a:rPr lang="ru-RU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1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0108B-1772-2D4C-9EA0-8A9DC5E3E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12611"/>
            <a:ext cx="5856051" cy="36643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про книжку»</a:t>
            </a:r>
          </a:p>
        </p:txBody>
      </p:sp>
    </p:spTree>
    <p:extLst>
      <p:ext uri="{BB962C8B-B14F-4D97-AF65-F5344CB8AC3E}">
        <p14:creationId xmlns:p14="http://schemas.microsoft.com/office/powerpoint/2010/main" val="43717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CDCFE5-0300-F879-CA23-8D7E83DC34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17" r="36926" b="2"/>
          <a:stretch/>
        </p:blipFill>
        <p:spPr>
          <a:xfrm>
            <a:off x="20" y="-6"/>
            <a:ext cx="3931900" cy="40050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A20491-69C1-95F1-54EE-50BAAA20EC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3669" r="-2" b="4841"/>
          <a:stretch/>
        </p:blipFill>
        <p:spPr>
          <a:xfrm>
            <a:off x="4130040" y="6"/>
            <a:ext cx="3931920" cy="40050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9C5B0B-656A-3759-FF29-E92DC95668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3039" r="6091" b="-3"/>
          <a:stretch/>
        </p:blipFill>
        <p:spPr>
          <a:xfrm>
            <a:off x="8260080" y="-1"/>
            <a:ext cx="3931920" cy="400507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1E1F09-A9FE-359D-EF4F-7FFCC0E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66" y="4435052"/>
            <a:ext cx="7104188" cy="1645920"/>
          </a:xfrm>
        </p:spPr>
        <p:txBody>
          <a:bodyPr anchor="ctr">
            <a:normAutofit/>
          </a:bodyPr>
          <a:lstStyle/>
          <a:p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413702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627E81-95EA-02E3-6BBC-E05D250B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084" y="513344"/>
            <a:ext cx="6015949" cy="132343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3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en-US" sz="53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</a:t>
            </a:r>
            <a:r>
              <a:rPr lang="en-US" sz="53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  <a:br>
              <a:rPr lang="en-US" sz="2200" b="0" i="0" dirty="0">
                <a:solidFill>
                  <a:schemeClr val="bg1"/>
                </a:solidFill>
                <a:effectLst/>
              </a:rPr>
            </a:br>
            <a:br>
              <a:rPr lang="en-US" sz="2200" dirty="0">
                <a:solidFill>
                  <a:schemeClr val="bg1"/>
                </a:solidFill>
                <a:effectLst/>
              </a:rPr>
            </a:b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645799B-FFD9-79BD-4BDB-AF4E4FEDAA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6" r="-1" b="-1"/>
          <a:stretch/>
        </p:blipFill>
        <p:spPr>
          <a:xfrm>
            <a:off x="-338641" y="0"/>
            <a:ext cx="6608725" cy="7325470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E8DEC5-39BC-260F-EC80-0764E0390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085" y="3175583"/>
            <a:ext cx="5921896" cy="2682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en-US" sz="3600" b="0" i="0" dirty="0">
                <a:solidFill>
                  <a:schemeClr val="bg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приготовились</a:t>
            </a:r>
            <a:r>
              <a:rPr lang="en-US" sz="3600" b="0" i="0" dirty="0">
                <a:solidFill>
                  <a:schemeClr val="bg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36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lang="en-US" sz="3600" b="0" i="0" dirty="0">
                <a:solidFill>
                  <a:schemeClr val="bg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b="0" i="0" dirty="0">
              <a:solidFill>
                <a:schemeClr val="bg1">
                  <a:alpha val="8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en-US" sz="3600" b="0" i="0" dirty="0">
                <a:solidFill>
                  <a:schemeClr val="bg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</a:t>
            </a:r>
            <a:r>
              <a:rPr lang="en-US" sz="3600" b="0" i="0" dirty="0">
                <a:solidFill>
                  <a:schemeClr val="bg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en-US" sz="3600" b="0" i="0" dirty="0">
                <a:solidFill>
                  <a:schemeClr val="bg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разложили</a:t>
            </a:r>
            <a:r>
              <a:rPr lang="ru-RU" sz="3600" b="0" i="0" dirty="0">
                <a:solidFill>
                  <a:schemeClr val="bg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3600" b="0" i="0" dirty="0">
                <a:solidFill>
                  <a:schemeClr val="bg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столе</a:t>
            </a:r>
            <a:r>
              <a:rPr lang="en-US" sz="3600" b="0" i="0" dirty="0">
                <a:solidFill>
                  <a:schemeClr val="bg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71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конверт, канцелярские товары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id="{DFF38022-CCB8-D601-7E7F-CD84BDE145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6865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90A21A-D56D-D215-FAE2-4B8F657D7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6988" y="2475191"/>
            <a:ext cx="5359940" cy="268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0" i="0" dirty="0">
                <a:solidFill>
                  <a:schemeClr val="bg1">
                    <a:alpha val="80000"/>
                  </a:schemeClr>
                </a:solidFill>
                <a:effectLst/>
                <a:latin typeface="Times New Roman" panose="02020603050405020304" pitchFamily="18" charset="0"/>
              </a:rPr>
              <a:t>Листы бумаги аккуратно складываем пополам.</a:t>
            </a:r>
            <a:endParaRPr lang="ru-RU" sz="40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99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внутрен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81701FF0-DB5D-208D-5033-7A2E658E6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48"/>
          <a:stretch/>
        </p:blipFill>
        <p:spPr>
          <a:xfrm>
            <a:off x="3" y="1"/>
            <a:ext cx="4319078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C90AB8F-850F-B9F3-1023-7877CB3BD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6498" y="1515059"/>
            <a:ext cx="5113506" cy="4101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  <a:t>Обложку книги обклеиваем цветным картоном, а середину аккуратно приклеиваем. </a:t>
            </a:r>
            <a:endParaRPr lang="ru-RU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1F86A5-6939-3162-5F37-7A5955DE5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9"/>
          <a:stretch/>
        </p:blipFill>
        <p:spPr>
          <a:xfrm>
            <a:off x="8307421" y="10"/>
            <a:ext cx="3884579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028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83EBB5-29EF-DCB9-E42D-0567BD4D2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374" y="2194102"/>
            <a:ext cx="4815192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Оформляем обложки книги: «Математика»</a:t>
            </a:r>
          </a:p>
        </p:txBody>
      </p:sp>
      <p:pic>
        <p:nvPicPr>
          <p:cNvPr id="5" name="Рисунок 4" descr="Изображение выглядит как текст, визитка, конверт&#10;&#10;Автоматически созданное описание">
            <a:extLst>
              <a:ext uri="{FF2B5EF4-FFF2-40B4-BE49-F238E27FC236}">
                <a16:creationId xmlns:a16="http://schemas.microsoft.com/office/drawing/2014/main" id="{7B578001-7A7C-CF79-11A2-3DB1A131A5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4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75810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186</Words>
  <Application>Microsoft Office PowerPoint</Application>
  <PresentationFormat>Широкоэкранный</PresentationFormat>
  <Paragraphs>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Проект на тему:  «Как создаётся книга»</vt:lpstr>
      <vt:lpstr>Введение</vt:lpstr>
      <vt:lpstr>Презентация PowerPoint</vt:lpstr>
      <vt:lpstr>История создания книги  </vt:lpstr>
      <vt:lpstr>Презентация PowerPoint</vt:lpstr>
      <vt:lpstr>Технология изготовления книги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книжки готовы!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 «Как создаётся книга»</dc:title>
  <dc:creator>Анастасия Горбова</dc:creator>
  <cp:lastModifiedBy>Анастасия Горбова</cp:lastModifiedBy>
  <cp:revision>1</cp:revision>
  <dcterms:created xsi:type="dcterms:W3CDTF">2023-02-06T11:08:57Z</dcterms:created>
  <dcterms:modified xsi:type="dcterms:W3CDTF">2023-02-10T04:49:47Z</dcterms:modified>
</cp:coreProperties>
</file>