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1" r:id="rId4"/>
    <p:sldId id="257" r:id="rId5"/>
    <p:sldId id="258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9614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Понятие ,цели ,задачи социального обслуживания молодежи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студентка 2 курса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ОРМ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Маремкулова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Ангелина</a:t>
            </a:r>
          </a:p>
          <a:p>
            <a:endParaRPr lang="ru-RU" dirty="0"/>
          </a:p>
        </p:txBody>
      </p:sp>
      <p:pic>
        <p:nvPicPr>
          <p:cNvPr id="20482" name="Picture 2" descr="https://avatars.mds.yandex.net/i?id=b5e6ed20ab6cd9ae8f10d95ffbcc49fcd8d752f3-5381901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132856"/>
            <a:ext cx="4572000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 темы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Молодежная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политика государства представляет собой не только один из базовых направлений политики государства, но и важным фактором многих сторон социально-экономической и политической жизни в нашей стране. Это подтверждается тем фактом, что в настоящее время молодежь составляет порядка 27% населения России. Следовательно, от того, как решаются проблемы молодежи России,  зависит текущая жизнеспособность и будущее страны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социального обслуживания молодёжи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обусловлена неудовлетворительным социальным положением большей части молодёжи в Российской Федерации. Об этом свидетельствуют, например, ухудшающаяся демографическая ситуация, высокая смертность в молодом возрасте, проблемы в получении образования, отсутствие у значительной части молодых семей нормальных условий для жизни и осуществления репродуктивных функций, высокий уровень преступности в молодёжной среде, увеличение числа молодых граждан, живущих за чертой бедности.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6065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Понятие социального обслуживания молодежи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Социальное обслуживание молодёжи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это формирование благоприятных условий для гармоничного развития молодого человека, способствующих формированию и развитию личности и вовлечения человека в общественную жизнь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9701"/>
            <a:ext cx="7848872" cy="47182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1.обеспечение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государственной молодёжной политики посредством решения острых социальных проблем молодёжи;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защита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 и законных интересов молодых граждан;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создание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условий для решения социальных, материальных и жилищных проблем молодёжи;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4.организация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обучения молодёжи;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5.обеспечение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занятости и отдыха;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6.формирование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здорового образа жизни;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7.поддержка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молодой семьи, талантливой молодёжи, молодёжных и детских общественных объединений;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8.содействие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духовному и физическому развитию молодёжи, воспитание гражданственности и патриотизма.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4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социального обслуживания молодёжи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520" y="404664"/>
            <a:ext cx="8205936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социального обслуживания молодёжи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84784"/>
            <a:ext cx="88924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1.участие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осуществлении мер, связанных с проведением государственной молодёжной политики;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2.обеспечение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социального обслуживания молодёжи и оказание социальных услуг молодым гражданам различных возрастных групп;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социальных служб для молодёжи и иных учреждений органов по делам молодёжи;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4.участие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нормативном и методическом обеспечении, реализации региональных и местных программ по решению социальных проблем молодёжи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789040"/>
            <a:ext cx="8676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5.предоставление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социальных услуг молодым гражданам, попавшим в трудную жизненную ситуацию и нуждающимся в помощи общества и государства;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6.адаптация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социальная реабилитация детей и подростков с индивидуальными особенностями и трудностями социализации («группа риска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7.содействие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занятости молодых граждан, осуществление работы по формированию профессиональной ориентации молодёжи в сфере труда, по их трудоустройству, организация посильной трудовой деятельности подростков в соответствии с их возрастом и интересами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692696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Социальная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молодёжью многогранна и необходима для того, чтобы самая незащищённая прослойка населения не подверглась негативным факторам, которые могут нанести ущерб не только их жизни, но и всей безопасности страны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учреждений социального обслуживания молодежи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должна строиться на индивидуальном подходе к каждому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нуждающемуся в помощи, стимулируя его активность в решении проблемы. У большинства молодых людей нет опыта обращения в учреждения социального обслуживания, поэтому так необходимо информировать население о возможности получения помощи и поддержки в данных структурах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56992"/>
            <a:ext cx="6912768" cy="3262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232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Понятие ,цели ,задачи социального обслуживания молодежи</vt:lpstr>
      <vt:lpstr>Актуальность темы </vt:lpstr>
      <vt:lpstr>Слайд 3</vt:lpstr>
      <vt:lpstr>Понятие социального обслуживания молодежи</vt:lpstr>
      <vt:lpstr>1.обеспечение реализации государственной молодёжной политики посредством решения острых социальных проблем молодёжи;  . 2 защита прав и законных интересов молодых граждан;   3. создание условий для решения социальных, материальных и жилищных проблем молодёжи;   4.организация обучения молодёжи;   5.обеспечение занятости и отдыха;   6.формирование здорового образа жизни;   7.поддержка молодой семьи, талантливой молодёжи, молодёжных и детских общественных объединений;   8.содействие духовному и физическому развитию молодёжи, воспитание гражданственности и патриотизма. </vt:lpstr>
      <vt:lpstr>Слайд 6</vt:lpstr>
      <vt:lpstr>Задачи социального обслуживания молодёжи:</vt:lpstr>
      <vt:lpstr>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Актуальность темы </dc:title>
  <dc:creator>Алла</dc:creator>
  <cp:lastModifiedBy>Пользователь Windows</cp:lastModifiedBy>
  <cp:revision>8</cp:revision>
  <dcterms:created xsi:type="dcterms:W3CDTF">2024-12-17T09:57:36Z</dcterms:created>
  <dcterms:modified xsi:type="dcterms:W3CDTF">2024-12-18T05:19:03Z</dcterms:modified>
</cp:coreProperties>
</file>