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72" r:id="rId4"/>
    <p:sldId id="269" r:id="rId5"/>
    <p:sldId id="268" r:id="rId6"/>
    <p:sldId id="267" r:id="rId7"/>
    <p:sldId id="266" r:id="rId8"/>
    <p:sldId id="265" r:id="rId9"/>
    <p:sldId id="264" r:id="rId10"/>
    <p:sldId id="271" r:id="rId11"/>
    <p:sldId id="263" r:id="rId12"/>
    <p:sldId id="262" r:id="rId13"/>
    <p:sldId id="261" r:id="rId14"/>
    <p:sldId id="260" r:id="rId15"/>
    <p:sldId id="259" r:id="rId16"/>
    <p:sldId id="258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DDABFD-BBE2-48E4-AAE6-1968500CD720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448CD6-0501-4E2F-AB41-8CED2DDD8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3" y="116632"/>
            <a:ext cx="8866179" cy="6649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будут -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Глядеть – глядят - 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гляд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ючи</a:t>
            </a:r>
            <a:endParaRPr lang="ru-RU" sz="4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 тесовым кровелькам игра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ючи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тучки серые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разгоня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ючи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заря алая подымается».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М.Ю.Лермонтов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 деепричастия: 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подня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-подня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вши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-подня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вши</a:t>
            </a:r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Физкультминутка.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швам руки ОПУСКАЯ,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Плечи вверх ПРИПОДНИМАЯ,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Корпус влево НАКЛОНЯЯ,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Затем вправо ПРОГИБАЯ,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Головою ПОМОТАВ,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ПОКИВАВ и ПОВЗДЫХАВ...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ОТДОХНУВ немного дружно,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Скажем: «Поработать нужно!»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248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Выстроиться – выстрои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вши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Выстраиваться – выстраива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Блестеть – блест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Блеснуть – блесну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блесну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вши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Блистать – блиста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Остановиться – останови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вши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Останавливаться – останавлива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Перебрасываться – перебрасыва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Переброситься – переброси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вши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Уходить – уход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Жить – жив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Знать – зна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Сидеть – сид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Сверкать – сверка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Сверкнуть – сверкну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сверкну</a:t>
            </a:r>
            <a:r>
              <a:rPr lang="ru-RU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вши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 самопроверки:</a:t>
            </a:r>
          </a:p>
          <a:p>
            <a:pPr algn="ctr"/>
            <a:endParaRPr lang="ru-RU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нет ошибок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«3»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3-5 ошибок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 (по выбору) 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Выучить теорию на с.173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Выполнить упр. 247;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Выписать из рассказа И.С.Тургенева "Певцы" пять предложений с деепричастиями и деепричастными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оборотами;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Написать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мини-сочинение "Моё самое интересное путешествие", используя деепричастия и деепричастные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обороты.</a:t>
            </a:r>
          </a:p>
          <a:p>
            <a:pPr algn="l"/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Продолжите предложение с деепричастным оборотом, которое соответствует вашему состоянию на уроке: 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Внимательно слушая, я....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 работая, я...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Помогая товарищам, я...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Стараясь писать разборчиво и правильно, я 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номера верных утверждений.</a:t>
            </a:r>
          </a:p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Исправьте неверные утверждения.</a:t>
            </a:r>
          </a:p>
          <a:p>
            <a:pPr lvl="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1.Деепричастия обозначают признак предмета по действию</a:t>
            </a:r>
          </a:p>
          <a:p>
            <a:pPr lvl="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2.Деепричастия бывают совершенного и несовершенного вида.</a:t>
            </a:r>
          </a:p>
          <a:p>
            <a:pPr lvl="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3.Деепричастие с зависимым словом образует деепричастный оборот.</a:t>
            </a:r>
          </a:p>
          <a:p>
            <a:pPr lvl="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4.Деепричастие несовершенного вида отвечают на вопрос «Что сделав?».</a:t>
            </a:r>
          </a:p>
          <a:p>
            <a:pPr lvl="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5.Деепричастие совершенного вида отвечают на вопрос «Что делая?».</a:t>
            </a:r>
          </a:p>
          <a:p>
            <a:pPr lvl="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6.Деепричастия образуются от глаголов.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Упражнение 237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1.Опасность все животные чувствуют очень чутко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часто теряя страх перед человеком,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именно к нему устремляются в мгновения очень сильной опасности.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2.На шее у зверя висел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волочась по снегу,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волк.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3.Волки меня, как видно, не видели, лось же наклонил голову и шёл прямиком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безуспешно пытаясь стряхнуть смертельную ношу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Потоптавшись на глазах у меня по поляне,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оставляя капельки крови,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побрёл в сосняки.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Образование деепричастий совершенного и несовершенного вида.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1.Узнать, с помощью каких суффиксов образуются деепричастия.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2.Научиться образовывать деепричастия совершенного и несовершенного вида.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 ли образованы деепричастия?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Покорять – покори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Покорить – покоря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Покорять – покоря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Покорить - покори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образования деепричастий.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Задайте вопрос к глаголу.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Если глагол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несовершенного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вида (что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делать?),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и деепричастие будет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несовершенного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вида (что делая?)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поставьте глагол в настоящее время (что делают?)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отбросьте окончание (-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-ют, -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,-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добавьте суффикс – а- или – я-.</a:t>
            </a:r>
          </a:p>
          <a:p>
            <a:pPr algn="l"/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Если глагол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совершенного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вида (что сделать?), то и деепричастие должно быть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совершенного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вида (что сделав?)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отбросьте окончание (-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ть,-чь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добавьте один из суффиксов -в, -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вши,-ши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Образуйте деепричастия НСВ от данных глаголов. </a:t>
            </a: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Гнуть-гнут, вянуть –вянут,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писать-пишут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резать –режут,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пить-пьют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шить-шьют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беречь-берегут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мочь-могут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 образовать деепричастия НСВ от некоторых глаголов: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суффиксом -ну-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гаснуть – гаснут, вянуть- вянут, пахнуть – пахнут, , гнуть – гнут и др.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большинства глаголов с основой настоящего времени на шипящий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писать – пишут, резать – режут и др.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глаголов, корни которых состоят из одних согласных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пить-пьют, лить-льют, бить – бьют и др.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мчаться – мчатся-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мчась.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глаголов с основой настоящего времени, оканчивающейся на г, к, х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беречь – берегут, мочь – могут, стеречь – стерегут  и др.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</TotalTime>
  <Words>452</Words>
  <Application>Microsoft Office PowerPoint</Application>
  <PresentationFormat>Экран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2020-01-11T22:20:30Z</dcterms:created>
  <dcterms:modified xsi:type="dcterms:W3CDTF">2020-01-13T20:33:53Z</dcterms:modified>
</cp:coreProperties>
</file>