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72" r:id="rId4"/>
    <p:sldId id="269" r:id="rId5"/>
    <p:sldId id="268" r:id="rId6"/>
    <p:sldId id="267" r:id="rId7"/>
    <p:sldId id="266" r:id="rId8"/>
    <p:sldId id="265" r:id="rId9"/>
    <p:sldId id="264" r:id="rId10"/>
    <p:sldId id="271" r:id="rId11"/>
    <p:sldId id="263" r:id="rId12"/>
    <p:sldId id="262" r:id="rId13"/>
    <p:sldId id="261" r:id="rId14"/>
    <p:sldId id="260" r:id="rId15"/>
    <p:sldId id="259" r:id="rId16"/>
    <p:sldId id="258" r:id="rId17"/>
    <p:sldId id="270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8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DDABFD-BBE2-48E4-AAE6-1968500CD720}" type="datetimeFigureOut">
              <a:rPr lang="ru-RU" smtClean="0"/>
              <a:pPr/>
              <a:t>13.01.2020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448CD6-0501-4E2F-AB41-8CED2DDD87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DDABFD-BBE2-48E4-AAE6-1968500CD720}" type="datetimeFigureOut">
              <a:rPr lang="ru-RU" smtClean="0"/>
              <a:pPr/>
              <a:t>13.01.2020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448CD6-0501-4E2F-AB41-8CED2DDD87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DDABFD-BBE2-48E4-AAE6-1968500CD720}" type="datetimeFigureOut">
              <a:rPr lang="ru-RU" smtClean="0"/>
              <a:pPr/>
              <a:t>13.01.2020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448CD6-0501-4E2F-AB41-8CED2DDD87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DDABFD-BBE2-48E4-AAE6-1968500CD720}" type="datetimeFigureOut">
              <a:rPr lang="ru-RU" smtClean="0"/>
              <a:pPr/>
              <a:t>13.01.2020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448CD6-0501-4E2F-AB41-8CED2DDD87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DDABFD-BBE2-48E4-AAE6-1968500CD720}" type="datetimeFigureOut">
              <a:rPr lang="ru-RU" smtClean="0"/>
              <a:pPr/>
              <a:t>13.01.2020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448CD6-0501-4E2F-AB41-8CED2DDD87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DDABFD-BBE2-48E4-AAE6-1968500CD720}" type="datetimeFigureOut">
              <a:rPr lang="ru-RU" smtClean="0"/>
              <a:pPr/>
              <a:t>13.01.2020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448CD6-0501-4E2F-AB41-8CED2DDD87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DDABFD-BBE2-48E4-AAE6-1968500CD720}" type="datetimeFigureOut">
              <a:rPr lang="ru-RU" smtClean="0"/>
              <a:pPr/>
              <a:t>13.01.2020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448CD6-0501-4E2F-AB41-8CED2DDD87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DDABFD-BBE2-48E4-AAE6-1968500CD720}" type="datetimeFigureOut">
              <a:rPr lang="ru-RU" smtClean="0"/>
              <a:pPr/>
              <a:t>13.01.2020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448CD6-0501-4E2F-AB41-8CED2DDD87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DDABFD-BBE2-48E4-AAE6-1968500CD720}" type="datetimeFigureOut">
              <a:rPr lang="ru-RU" smtClean="0"/>
              <a:pPr/>
              <a:t>13.01.2020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448CD6-0501-4E2F-AB41-8CED2DDD87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DDABFD-BBE2-48E4-AAE6-1968500CD720}" type="datetimeFigureOut">
              <a:rPr lang="ru-RU" smtClean="0"/>
              <a:pPr/>
              <a:t>13.01.2020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448CD6-0501-4E2F-AB41-8CED2DDD87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DDABFD-BBE2-48E4-AAE6-1968500CD720}" type="datetimeFigureOut">
              <a:rPr lang="ru-RU" smtClean="0"/>
              <a:pPr/>
              <a:t>13.01.2020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448CD6-0501-4E2F-AB41-8CED2DDD87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1DDABFD-BBE2-48E4-AAE6-1968500CD720}" type="datetimeFigureOut">
              <a:rPr lang="ru-RU" smtClean="0"/>
              <a:pPr/>
              <a:t>13.01.2020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8448CD6-0501-4E2F-AB41-8CED2DDD872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404664"/>
            <a:ext cx="7772400" cy="100811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76672"/>
            <a:ext cx="8352928" cy="5976664"/>
          </a:xfrm>
        </p:spPr>
        <p:txBody>
          <a:bodyPr>
            <a:normAutofit/>
          </a:bodyPr>
          <a:lstStyle/>
          <a:p>
            <a:pPr algn="ctr"/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img1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3" y="116632"/>
            <a:ext cx="8866179" cy="66496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404664"/>
            <a:ext cx="7772400" cy="100811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76672"/>
            <a:ext cx="8352928" cy="5976664"/>
          </a:xfrm>
        </p:spPr>
        <p:txBody>
          <a:bodyPr>
            <a:normAutofit/>
          </a:bodyPr>
          <a:lstStyle/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Быть </a:t>
            </a:r>
          </a:p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будут -  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буд</a:t>
            </a:r>
            <a:r>
              <a:rPr lang="ru-RU" sz="4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учи</a:t>
            </a:r>
            <a:endParaRPr lang="ru-RU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Глядеть – глядят -  </a:t>
            </a:r>
            <a:r>
              <a:rPr lang="ru-RU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гляд</a:t>
            </a:r>
            <a:r>
              <a:rPr lang="ru-RU" sz="40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ючи</a:t>
            </a:r>
            <a:endParaRPr lang="ru-RU" sz="40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«По тесовым кровелькам игра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ючи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тучки серые </a:t>
            </a:r>
            <a:r>
              <a:rPr lang="ru-RU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разгоня</a:t>
            </a:r>
            <a:r>
              <a:rPr lang="ru-RU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ючи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заря алая подымается».</a:t>
            </a:r>
          </a:p>
          <a:p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М.Ю.Лермонтов</a:t>
            </a:r>
            <a:endParaRPr lang="ru-RU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404664"/>
            <a:ext cx="7772400" cy="100811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76672"/>
            <a:ext cx="8352928" cy="5976664"/>
          </a:xfrm>
        </p:spPr>
        <p:txBody>
          <a:bodyPr>
            <a:normAutofit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Сравните деепричастия: </a:t>
            </a:r>
          </a:p>
          <a:p>
            <a:pPr algn="ctr"/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подня</a:t>
            </a:r>
            <a:r>
              <a:rPr lang="ru-RU" sz="40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-подня</a:t>
            </a:r>
            <a:r>
              <a:rPr lang="ru-RU" sz="40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вши</a:t>
            </a:r>
            <a:r>
              <a:rPr lang="ru-RU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-подня</a:t>
            </a:r>
            <a:r>
              <a:rPr lang="ru-RU" sz="40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вши</a:t>
            </a:r>
            <a:r>
              <a:rPr lang="ru-RU" sz="4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сь</a:t>
            </a: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404664"/>
            <a:ext cx="7772400" cy="100811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76672"/>
            <a:ext cx="8352928" cy="5976664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Физкультминутка.</a:t>
            </a:r>
          </a:p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швам руки ОПУСКАЯ,</a:t>
            </a:r>
          </a:p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Плечи вверх ПРИПОДНИМАЯ,</a:t>
            </a:r>
          </a:p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Корпус влево НАКЛОНЯЯ,</a:t>
            </a:r>
          </a:p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Затем вправо ПРОГИБАЯ,</a:t>
            </a:r>
          </a:p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Головою ПОМОТАВ,</a:t>
            </a:r>
          </a:p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ПОКИВАВ и ПОВЗДЫХАВ...</a:t>
            </a:r>
          </a:p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ОТДОХНУВ немного дружно,</a:t>
            </a:r>
          </a:p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Скажем: «Поработать нужно!»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404664"/>
            <a:ext cx="7772400" cy="100811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76672"/>
            <a:ext cx="8352928" cy="5976664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Упражнение 248</a:t>
            </a:r>
          </a:p>
          <a:p>
            <a:pPr algn="l"/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Выстроиться – выстрои</a:t>
            </a:r>
            <a:r>
              <a:rPr lang="ru-RU" sz="30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вши</a:t>
            </a: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сь</a:t>
            </a:r>
          </a:p>
          <a:p>
            <a:pPr algn="l"/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Выстраиваться – выстраива</a:t>
            </a:r>
            <a:r>
              <a:rPr lang="ru-RU" sz="30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сь</a:t>
            </a:r>
          </a:p>
          <a:p>
            <a:pPr algn="l"/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Блестеть – блест</a:t>
            </a:r>
            <a:r>
              <a:rPr lang="ru-RU" sz="30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</a:p>
          <a:p>
            <a:pPr algn="l"/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Блеснуть – блесну</a:t>
            </a:r>
            <a:r>
              <a:rPr lang="ru-RU" sz="30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блесну</a:t>
            </a:r>
            <a:r>
              <a:rPr lang="ru-RU" sz="30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вши</a:t>
            </a:r>
          </a:p>
          <a:p>
            <a:pPr algn="l"/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Блистать – блиста</a:t>
            </a:r>
            <a:r>
              <a:rPr lang="ru-RU" sz="30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</a:p>
          <a:p>
            <a:pPr algn="l"/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Остановиться – останови</a:t>
            </a:r>
            <a:r>
              <a:rPr lang="ru-RU" sz="30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вши</a:t>
            </a: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сь</a:t>
            </a:r>
          </a:p>
          <a:p>
            <a:pPr algn="l"/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Останавливаться – останавлива</a:t>
            </a:r>
            <a:r>
              <a:rPr lang="ru-RU" sz="30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сь</a:t>
            </a:r>
          </a:p>
          <a:p>
            <a:pPr algn="l"/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Перебрасываться – перебрасыва</a:t>
            </a:r>
            <a:r>
              <a:rPr lang="ru-RU" sz="30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сь</a:t>
            </a:r>
          </a:p>
          <a:p>
            <a:pPr algn="l"/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Переброситься – переброси</a:t>
            </a:r>
            <a:r>
              <a:rPr lang="ru-RU" sz="30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вши</a:t>
            </a: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сь</a:t>
            </a:r>
          </a:p>
          <a:p>
            <a:pPr algn="l"/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Уходить – уход</a:t>
            </a:r>
            <a:r>
              <a:rPr lang="ru-RU" sz="30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</a:p>
          <a:p>
            <a:pPr algn="l"/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Жить – жив</a:t>
            </a:r>
            <a:r>
              <a:rPr lang="ru-RU" sz="30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</a:p>
          <a:p>
            <a:pPr algn="l"/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Знать – зна</a:t>
            </a:r>
            <a:r>
              <a:rPr lang="ru-RU" sz="30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</a:p>
          <a:p>
            <a:pPr algn="l"/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Сидеть – сид</a:t>
            </a:r>
            <a:r>
              <a:rPr lang="ru-RU" sz="30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</a:p>
          <a:p>
            <a:pPr algn="l"/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Сверкать – сверка</a:t>
            </a:r>
            <a:r>
              <a:rPr lang="ru-RU" sz="30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</a:p>
          <a:p>
            <a:pPr algn="l"/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Сверкнуть – сверкну</a:t>
            </a:r>
            <a:r>
              <a:rPr lang="ru-RU" sz="30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сверкну</a:t>
            </a:r>
            <a:r>
              <a:rPr lang="ru-RU" sz="30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вши</a:t>
            </a:r>
          </a:p>
          <a:p>
            <a:pPr algn="l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404664"/>
            <a:ext cx="7772400" cy="100811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76672"/>
            <a:ext cx="8352928" cy="5976664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Лист самопроверки:</a:t>
            </a:r>
          </a:p>
          <a:p>
            <a:pPr algn="ctr"/>
            <a:endParaRPr lang="ru-RU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«5»</a:t>
            </a:r>
            <a:r>
              <a:rPr lang="ru-RU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нет ошибок</a:t>
            </a:r>
          </a:p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«4»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1-2 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ошибки</a:t>
            </a:r>
          </a:p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«3»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4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3-5 ошибок</a:t>
            </a:r>
            <a:endParaRPr lang="ru-RU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404664"/>
            <a:ext cx="7772400" cy="100811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76672"/>
            <a:ext cx="8352928" cy="5976664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Домашнее задание (по выбору) </a:t>
            </a: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Выучить теорию на с.173</a:t>
            </a:r>
          </a:p>
          <a:p>
            <a:pPr algn="l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Выполнить упр. 247;</a:t>
            </a:r>
            <a:endParaRPr 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Выписать из рассказа И.С.Тургенева "Певцы" пять предложений с деепричастиями и деепричастными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оборотами;</a:t>
            </a:r>
            <a:endParaRPr 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Написать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мини-сочинение "Моё самое интересное путешествие", используя деепричастия и деепричастные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обороты.</a:t>
            </a:r>
          </a:p>
          <a:p>
            <a:pPr algn="l"/>
            <a:endParaRPr 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404664"/>
            <a:ext cx="7772400" cy="100811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76672"/>
            <a:ext cx="8352928" cy="5976664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Продолжите предложение с деепричастным оборотом, которое соответствует вашему состоянию на уроке: </a:t>
            </a:r>
          </a:p>
          <a:p>
            <a:pPr algn="l"/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Внимательно слушая, я....</a:t>
            </a:r>
          </a:p>
          <a:p>
            <a:pPr algn="l"/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Активно работая, я...</a:t>
            </a:r>
          </a:p>
          <a:p>
            <a:pPr algn="l"/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Помогая товарищам, я...</a:t>
            </a:r>
          </a:p>
          <a:p>
            <a:pPr algn="l"/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Стараясь писать разборчиво и правильно, я ...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404664"/>
            <a:ext cx="7772400" cy="100811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76672"/>
            <a:ext cx="8352928" cy="5976664"/>
          </a:xfrm>
        </p:spPr>
        <p:txBody>
          <a:bodyPr>
            <a:normAutofit/>
          </a:bodyPr>
          <a:lstStyle/>
          <a:p>
            <a:pPr algn="ctr"/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404664"/>
            <a:ext cx="7772400" cy="100811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76672"/>
            <a:ext cx="8352928" cy="5976664"/>
          </a:xfrm>
        </p:spPr>
        <p:txBody>
          <a:bodyPr>
            <a:normAutofit/>
          </a:bodyPr>
          <a:lstStyle/>
          <a:p>
            <a:pPr algn="l"/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Назовите номера верных утверждений.</a:t>
            </a:r>
          </a:p>
          <a:p>
            <a:pPr algn="l"/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Исправьте неверные утверждения.</a:t>
            </a:r>
          </a:p>
          <a:p>
            <a:pPr lvl="0" algn="just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1.Деепричастия обозначают признак предмета по действию</a:t>
            </a:r>
          </a:p>
          <a:p>
            <a:pPr lvl="0" algn="just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2.Деепричастия бывают совершенного и несовершенного вида.</a:t>
            </a:r>
          </a:p>
          <a:p>
            <a:pPr lvl="0" algn="just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3.Деепричастие с зависимым словом образует деепричастный оборот.</a:t>
            </a:r>
          </a:p>
          <a:p>
            <a:pPr lvl="0" algn="just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4.Деепричастие несовершенного вида отвечают на вопрос «Что сделав?».</a:t>
            </a:r>
          </a:p>
          <a:p>
            <a:pPr lvl="0" algn="just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5.Деепричастие совершенного вида отвечают на вопрос «Что делая?».</a:t>
            </a:r>
          </a:p>
          <a:p>
            <a:pPr lvl="0" algn="just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6.Деепричастия образуются от глаголов.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404664"/>
            <a:ext cx="7772400" cy="100811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76672"/>
            <a:ext cx="8352928" cy="5976664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Упражнение 237</a:t>
            </a:r>
          </a:p>
          <a:p>
            <a:pPr algn="l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1.Опасность все животные чувствуют очень чутко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часто теряя страх перед человеком,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именно к нему устремляются в мгновения очень сильной опасности.</a:t>
            </a:r>
          </a:p>
          <a:p>
            <a:pPr algn="l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2.На шее у зверя висел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волочась по снегу,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волк.</a:t>
            </a:r>
          </a:p>
          <a:p>
            <a:pPr algn="l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3.Волки меня, как видно, не видели, лось же наклонил голову и шёл прямиком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безуспешно пытаясь стряхнуть смертельную ношу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Потоптавшись на глазах у меня по поляне,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он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оставляя капельки крови,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побрёл в сосняки.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404664"/>
            <a:ext cx="7772400" cy="100811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76672"/>
            <a:ext cx="8352928" cy="5976664"/>
          </a:xfrm>
        </p:spPr>
        <p:txBody>
          <a:bodyPr>
            <a:normAutofit/>
          </a:bodyPr>
          <a:lstStyle/>
          <a:p>
            <a:pPr algn="ctr"/>
            <a:endParaRPr lang="ru-RU" sz="4000" b="1" dirty="0" smtClean="0">
              <a:solidFill>
                <a:srgbClr val="FF0000"/>
              </a:solidFill>
            </a:endParaRPr>
          </a:p>
          <a:p>
            <a:pPr algn="ctr"/>
            <a:endParaRPr lang="ru-RU" sz="40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Образование деепричастий совершенного и несовершенного вида.</a:t>
            </a:r>
            <a:endParaRPr lang="ru-RU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404664"/>
            <a:ext cx="7772400" cy="100811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76672"/>
            <a:ext cx="8352928" cy="5976664"/>
          </a:xfrm>
        </p:spPr>
        <p:txBody>
          <a:bodyPr>
            <a:normAutofit/>
          </a:bodyPr>
          <a:lstStyle/>
          <a:p>
            <a:pPr algn="ctr"/>
            <a:endParaRPr 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Цели урока:</a:t>
            </a:r>
          </a:p>
          <a:p>
            <a:pPr algn="ctr"/>
            <a:endParaRPr lang="ru-RU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1.Узнать, с помощью каких суффиксов образуются деепричастия.</a:t>
            </a:r>
          </a:p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2.Научиться образовывать деепричастия совершенного и несовершенного вида.</a:t>
            </a: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404664"/>
            <a:ext cx="7772400" cy="100811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76672"/>
            <a:ext cx="8352928" cy="5976664"/>
          </a:xfrm>
        </p:spPr>
        <p:txBody>
          <a:bodyPr>
            <a:normAutofit/>
          </a:bodyPr>
          <a:lstStyle/>
          <a:p>
            <a:pPr algn="ctr"/>
            <a:endParaRPr 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Правильно ли образованы деепричастия?</a:t>
            </a:r>
          </a:p>
          <a:p>
            <a:pPr algn="ctr"/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Покорять – покори</a:t>
            </a:r>
            <a:r>
              <a:rPr lang="ru-RU" sz="4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</a:p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Покорить – покоря</a:t>
            </a:r>
            <a:r>
              <a:rPr lang="ru-RU" sz="4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</a:p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Покорять – покоря</a:t>
            </a:r>
            <a:r>
              <a:rPr lang="ru-RU" sz="4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</a:p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Покорить - покори</a:t>
            </a:r>
            <a:r>
              <a:rPr lang="ru-RU" sz="4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endParaRPr lang="ru-RU" sz="40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404664"/>
            <a:ext cx="7772400" cy="100811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76672"/>
            <a:ext cx="8352928" cy="5976664"/>
          </a:xfrm>
        </p:spPr>
        <p:txBody>
          <a:bodyPr>
            <a:normAutofit fontScale="85000" lnSpcReduction="20000"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Алгоритм образования деепричастий.</a:t>
            </a:r>
          </a:p>
          <a:p>
            <a:pPr algn="l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Задайте вопрос к глаголу.</a:t>
            </a:r>
          </a:p>
          <a:p>
            <a:pPr algn="l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Если глагол 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несовершенного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вида (что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делать?),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 и деепричастие будет 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несовершенного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вида (что делая?)</a:t>
            </a:r>
          </a:p>
          <a:p>
            <a:pPr algn="l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а) поставьте глагол в настоящее время (что делают?)</a:t>
            </a:r>
          </a:p>
          <a:p>
            <a:pPr algn="l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б) отбросьте окончание (-</a:t>
            </a:r>
            <a:r>
              <a:rPr lang="ru-RU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ут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-ют, -</a:t>
            </a:r>
            <a:r>
              <a:rPr lang="ru-RU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ат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,-</a:t>
            </a:r>
            <a:r>
              <a:rPr lang="ru-RU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ят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l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в) добавьте суффикс – а- или – я-.</a:t>
            </a:r>
          </a:p>
          <a:p>
            <a:pPr algn="l"/>
            <a:endParaRPr 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Если глагол 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совершенного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вида (что сделать?), то и деепричастие должно быть 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совершенного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вида (что сделав?)</a:t>
            </a:r>
          </a:p>
          <a:p>
            <a:pPr algn="l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а) отбросьте окончание (-</a:t>
            </a:r>
            <a:r>
              <a:rPr lang="ru-RU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ть,-чь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ru-RU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l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б) добавьте один из суффиксов -в, -</a:t>
            </a:r>
            <a:r>
              <a:rPr lang="ru-RU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вши,-ши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404664"/>
            <a:ext cx="7772400" cy="100811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76672"/>
            <a:ext cx="8352928" cy="5976664"/>
          </a:xfrm>
        </p:spPr>
        <p:txBody>
          <a:bodyPr>
            <a:normAutofit/>
          </a:bodyPr>
          <a:lstStyle/>
          <a:p>
            <a:pPr algn="ctr"/>
            <a:endParaRPr 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Образуйте деепричастия НСВ от данных глаголов. </a:t>
            </a:r>
          </a:p>
          <a:p>
            <a:pPr algn="ctr"/>
            <a:endParaRPr lang="ru-RU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Гнуть-гнут, вянуть –вянут, </a:t>
            </a:r>
            <a:r>
              <a:rPr lang="ru-RU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писать-пишут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резать –режут, </a:t>
            </a:r>
            <a:r>
              <a:rPr lang="ru-RU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пить-пьют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шить-шьют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беречь-берегут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мочь-могут</a:t>
            </a:r>
            <a:endParaRPr lang="ru-RU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404664"/>
            <a:ext cx="7772400" cy="100811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76672"/>
            <a:ext cx="8352928" cy="5976664"/>
          </a:xfrm>
        </p:spPr>
        <p:txBody>
          <a:bodyPr>
            <a:noAutofit/>
          </a:bodyPr>
          <a:lstStyle/>
          <a:p>
            <a:pPr algn="l"/>
            <a:r>
              <a:rPr lang="ru-RU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Нельзя образовать деепричастия НСВ от некоторых глаголов:</a:t>
            </a:r>
          </a:p>
          <a:p>
            <a:pPr lvl="0" algn="l">
              <a:buFont typeface="Wingdings" pitchFamily="2" charset="2"/>
              <a:buChar char="ü"/>
            </a:pPr>
            <a:r>
              <a:rPr lang="ru-RU" sz="3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 суффиксом -ну-</a:t>
            </a:r>
            <a:r>
              <a:rPr lang="ru-RU" sz="3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гаснуть – гаснут, вянуть- вянут, пахнуть – пахнут, , гнуть – гнут и др.</a:t>
            </a:r>
          </a:p>
          <a:p>
            <a:pPr lvl="0" algn="l">
              <a:buFont typeface="Wingdings" pitchFamily="2" charset="2"/>
              <a:buChar char="ü"/>
            </a:pPr>
            <a:r>
              <a:rPr lang="ru-RU" sz="3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от большинства глаголов с основой настоящего времени на шипящий</a:t>
            </a:r>
            <a:r>
              <a:rPr lang="ru-RU" sz="3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писать – пишут, резать – режут и др.</a:t>
            </a:r>
          </a:p>
          <a:p>
            <a:pPr lvl="0" algn="l">
              <a:buFont typeface="Wingdings" pitchFamily="2" charset="2"/>
              <a:buChar char="ü"/>
            </a:pPr>
            <a:r>
              <a:rPr lang="ru-RU" sz="3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от глаголов, корни которых состоят из одних согласных</a:t>
            </a:r>
            <a:r>
              <a:rPr lang="ru-RU" sz="3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пить-пьют, лить-льют, бить – бьют и др. </a:t>
            </a:r>
            <a:r>
              <a:rPr lang="ru-RU" sz="3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Искл</a:t>
            </a: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.: </a:t>
            </a: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мчаться – мчатся- </a:t>
            </a: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мчась.</a:t>
            </a:r>
          </a:p>
          <a:p>
            <a:pPr lvl="0" algn="l">
              <a:buFont typeface="Wingdings" pitchFamily="2" charset="2"/>
              <a:buChar char="ü"/>
            </a:pPr>
            <a:r>
              <a:rPr lang="ru-RU" sz="3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от глаголов с основой настоящего времени, оканчивающейся на г, к, х</a:t>
            </a: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беречь – берегут, мочь – могут, стеречь – стерегут  и др.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203</TotalTime>
  <Words>452</Words>
  <Application>Microsoft Office PowerPoint</Application>
  <PresentationFormat>Экран (4:3)</PresentationFormat>
  <Paragraphs>107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37</cp:revision>
  <dcterms:created xsi:type="dcterms:W3CDTF">2020-01-11T22:20:30Z</dcterms:created>
  <dcterms:modified xsi:type="dcterms:W3CDTF">2020-01-13T20:33:53Z</dcterms:modified>
</cp:coreProperties>
</file>