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62" r:id="rId5"/>
    <p:sldId id="268" r:id="rId6"/>
    <p:sldId id="269" r:id="rId7"/>
    <p:sldId id="273" r:id="rId8"/>
    <p:sldId id="272" r:id="rId9"/>
    <p:sldId id="257" r:id="rId10"/>
    <p:sldId id="263" r:id="rId11"/>
    <p:sldId id="261" r:id="rId12"/>
    <p:sldId id="260" r:id="rId13"/>
    <p:sldId id="259" r:id="rId14"/>
    <p:sldId id="265" r:id="rId15"/>
    <p:sldId id="264" r:id="rId16"/>
    <p:sldId id="286" r:id="rId17"/>
    <p:sldId id="274" r:id="rId18"/>
    <p:sldId id="275" r:id="rId19"/>
    <p:sldId id="285" r:id="rId20"/>
    <p:sldId id="284" r:id="rId21"/>
    <p:sldId id="283" r:id="rId22"/>
    <p:sldId id="282" r:id="rId23"/>
    <p:sldId id="281" r:id="rId24"/>
    <p:sldId id="280" r:id="rId25"/>
    <p:sldId id="279" r:id="rId26"/>
    <p:sldId id="287" r:id="rId27"/>
    <p:sldId id="278" r:id="rId28"/>
    <p:sldId id="277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4660"/>
  </p:normalViewPr>
  <p:slideViewPr>
    <p:cSldViewPr>
      <p:cViewPr varScale="1">
        <p:scale>
          <a:sx n="83" d="100"/>
          <a:sy n="83" d="100"/>
        </p:scale>
        <p:origin x="-8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C6F4DB-F402-4E26-932B-C9073D2DED8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D8A947-31A9-43FA-88EE-39DADEC4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yCollages (21)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33" y="260648"/>
            <a:ext cx="875413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85391645_matvey-ivanovich-pla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542" y="0"/>
            <a:ext cx="57809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517446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211960" cy="6168533"/>
          </a:xfrm>
          <a:prstGeom prst="rect">
            <a:avLst/>
          </a:prstGeom>
        </p:spPr>
      </p:pic>
      <p:pic>
        <p:nvPicPr>
          <p:cNvPr id="5" name="Рисунок 4" descr="6_3ed037f3495774af31135b85aac70794_1458839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5052" y="980728"/>
            <a:ext cx="4958948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1745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3528"/>
            <a:ext cx="5400600" cy="659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0020-020-khudozhniki-Kukrynik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457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495" y="404664"/>
            <a:ext cx="8262558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1" y="296652"/>
            <a:ext cx="8304923" cy="62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7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799077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18" y="0"/>
            <a:ext cx="845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5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0"/>
            <a:ext cx="8892488" cy="6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1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24-024-Sovremennye-Levshi-Risovoe-zernysh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7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620688"/>
            <a:ext cx="7772400" cy="561662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Особенность проблематики и центральная идея повести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Н.С. Лескова «Левша».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Образный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произведения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21-021-Sovremennye-Levshi-Gena-i-CHebura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8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20-020-Sovremennye-Levshi-Verblj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7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_63_84718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1228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8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_63_84738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9694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5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2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ovremennyjj_levsha_15_foto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760640" cy="63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4068960" cy="3393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60648"/>
            <a:ext cx="3888432" cy="568863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настоящее время подобным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микроискусством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мире занимаются всего 18 человек, из них 12 являются жителями России </a:t>
            </a:r>
          </a:p>
          <a:p>
            <a:endParaRPr lang="ru-RU" dirty="0"/>
          </a:p>
        </p:txBody>
      </p:sp>
      <p:pic>
        <p:nvPicPr>
          <p:cNvPr id="4" name="Рисунок 3" descr="image_image_1722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667"/>
            <a:ext cx="4392488" cy="38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8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4664"/>
            <a:ext cx="7772400" cy="6120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(по выбору)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Прочесть текст «Севастополь в декабре месяце» из цикла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Л.Н.Толстого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«Севастопольские рассказы».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1.Подготовить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 «Биография и творческий путь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Л.Н.Толстого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2.Подготовить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одном памятнике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Севастополя,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относится к описываемым в тексте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событиям.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3.Составить план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текста «Севастополь в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9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620688"/>
            <a:ext cx="7772400" cy="56166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1.Определить тему и идею сказа «Левша».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Осмыслить своеобразие изображения Лесковым особенностей русского национального характера на примере главных героев произведения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17443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696744" cy="637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8-020-Kukrynik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2894"/>
            <a:ext cx="6048672" cy="657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517440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28" y="332656"/>
            <a:ext cx="8437944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517450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28" y="476672"/>
            <a:ext cx="854084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RPTc_I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7166" y="0"/>
            <a:ext cx="5369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rg_zatc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1752" y="0"/>
            <a:ext cx="56404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120</Words>
  <Application>Microsoft Office PowerPoint</Application>
  <PresentationFormat>Экран (4:3)</PresentationFormat>
  <Paragraphs>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2020-01-12T20:56:50Z</dcterms:created>
  <dcterms:modified xsi:type="dcterms:W3CDTF">2020-01-13T19:04:07Z</dcterms:modified>
</cp:coreProperties>
</file>