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  <p:sldId id="262" r:id="rId5"/>
    <p:sldId id="259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35D2-6F9E-40C7-9342-37CD2FAFBBD2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B1976-D81A-4CF0-97AA-6CF308D9B84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40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35D2-6F9E-40C7-9342-37CD2FAFBBD2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B1976-D81A-4CF0-97AA-6CF308D9B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676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35D2-6F9E-40C7-9342-37CD2FAFBBD2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B1976-D81A-4CF0-97AA-6CF308D9B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237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35D2-6F9E-40C7-9342-37CD2FAFBBD2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B1976-D81A-4CF0-97AA-6CF308D9B84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3172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35D2-6F9E-40C7-9342-37CD2FAFBBD2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B1976-D81A-4CF0-97AA-6CF308D9B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540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35D2-6F9E-40C7-9342-37CD2FAFBBD2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B1976-D81A-4CF0-97AA-6CF308D9B84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9287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35D2-6F9E-40C7-9342-37CD2FAFBBD2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B1976-D81A-4CF0-97AA-6CF308D9B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968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35D2-6F9E-40C7-9342-37CD2FAFBBD2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B1976-D81A-4CF0-97AA-6CF308D9B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712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35D2-6F9E-40C7-9342-37CD2FAFBBD2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B1976-D81A-4CF0-97AA-6CF308D9B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14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35D2-6F9E-40C7-9342-37CD2FAFBBD2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B1976-D81A-4CF0-97AA-6CF308D9B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993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35D2-6F9E-40C7-9342-37CD2FAFBBD2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B1976-D81A-4CF0-97AA-6CF308D9B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802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35D2-6F9E-40C7-9342-37CD2FAFBBD2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B1976-D81A-4CF0-97AA-6CF308D9B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504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35D2-6F9E-40C7-9342-37CD2FAFBBD2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B1976-D81A-4CF0-97AA-6CF308D9B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627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35D2-6F9E-40C7-9342-37CD2FAFBBD2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B1976-D81A-4CF0-97AA-6CF308D9B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502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35D2-6F9E-40C7-9342-37CD2FAFBBD2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B1976-D81A-4CF0-97AA-6CF308D9B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06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35D2-6F9E-40C7-9342-37CD2FAFBBD2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B1976-D81A-4CF0-97AA-6CF308D9B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718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35D2-6F9E-40C7-9342-37CD2FAFBBD2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B1976-D81A-4CF0-97AA-6CF308D9B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95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49835D2-6F9E-40C7-9342-37CD2FAFBBD2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9EB1976-D81A-4CF0-97AA-6CF308D9B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1726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8806"/>
            <a:ext cx="8793192" cy="659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9898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4107"/>
            <a:ext cx="8931215" cy="669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321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9986"/>
            <a:ext cx="8879457" cy="665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54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5866"/>
            <a:ext cx="8767313" cy="657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624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559" y="224287"/>
            <a:ext cx="8488392" cy="636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19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531" y="224287"/>
            <a:ext cx="8649419" cy="648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9401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Century Gothic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LG</dc:creator>
  <cp:lastModifiedBy>LG</cp:lastModifiedBy>
  <cp:revision>1</cp:revision>
  <dcterms:created xsi:type="dcterms:W3CDTF">2021-12-11T20:13:59Z</dcterms:created>
  <dcterms:modified xsi:type="dcterms:W3CDTF">2021-12-11T20:19:43Z</dcterms:modified>
</cp:coreProperties>
</file>