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63" r:id="rId3"/>
    <p:sldId id="279" r:id="rId4"/>
    <p:sldId id="257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64" r:id="rId13"/>
    <p:sldId id="256" r:id="rId14"/>
    <p:sldId id="261" r:id="rId15"/>
    <p:sldId id="280" r:id="rId16"/>
    <p:sldId id="281" r:id="rId17"/>
    <p:sldId id="282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EEBDB68-BDBC-4826-B088-5868C80E2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997737B-515E-4241-8177-B0545F16D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CC622BB-DEB8-4979-A68A-0A5E407134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4C160F-599A-45A2-9093-0B200D97EC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D1BB36-547B-456B-89AE-815D874C1F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C449E6-8064-4AB3-89C0-3DD95E2F2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E747D4-18C1-435A-B8F6-BCB9B5CB67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D242E53-B803-4B20-8B09-C25D25021D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21AA77-0185-4415-93AE-214C100F4B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F334CEC-0466-4BCD-9C2D-5BFA7EFDCF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A8CA36F-B407-47AB-B72A-0229BFC58F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2404966-9C98-4C26-B671-5A40E6F63C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A0AD01A-D964-4BC2-89D1-9861AE4ADD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9EFBFE8-59B2-453F-A1AF-20FB345992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00BFBB-08A5-44D4-B998-BBC728C77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EAAFFFD-90F9-45CF-95C0-FDF23A4355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8B417C-70FD-4CE0-93C8-898F562553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1F851-C8D0-418F-B4B1-5C5A25C55370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6752-25F5-4E96-8B91-7C7E8773C5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14.png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17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14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15.png"/><Relationship Id="rId3" Type="http://schemas.openxmlformats.org/officeDocument/2006/relationships/image" Target="../media/image19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7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468560" y="0"/>
            <a:ext cx="10081120" cy="6857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071670" y="2071678"/>
            <a:ext cx="4786346" cy="1989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Зимующие птицы.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для детей  младшей  группы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Знакомимся с зимующими птицами.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786454"/>
            <a:ext cx="5000660" cy="910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 воспитатель ГБДОУ№62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Красносельского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района Санкт Петербурга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Кулакова Ирина Валерьевна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29635" cy="58722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4" descr="https://fsd.multiurok.ru/html/2018/04/17/s_5ad5e385b6743/884656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429000"/>
            <a:ext cx="2500330" cy="1811895"/>
          </a:xfrm>
          <a:prstGeom prst="rect">
            <a:avLst/>
          </a:prstGeom>
          <a:noFill/>
        </p:spPr>
      </p:pic>
      <p:pic>
        <p:nvPicPr>
          <p:cNvPr id="4" name="Picture 8" descr="C:\Users\Admin\Desktop\ЗИМУЮЩИЕ птицы\hello_html_6ba38b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00042"/>
            <a:ext cx="1972931" cy="2873201"/>
          </a:xfrm>
          <a:prstGeom prst="rect">
            <a:avLst/>
          </a:prstGeom>
          <a:noFill/>
        </p:spPr>
      </p:pic>
      <p:pic>
        <p:nvPicPr>
          <p:cNvPr id="5" name="Picture 5" descr="C:\Users\Admin\Desktop\ЗИМУЮЩИЕ птицы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571612"/>
            <a:ext cx="2033020" cy="1456947"/>
          </a:xfrm>
          <a:prstGeom prst="rect">
            <a:avLst/>
          </a:prstGeom>
          <a:noFill/>
        </p:spPr>
      </p:pic>
      <p:pic>
        <p:nvPicPr>
          <p:cNvPr id="6" name="Picture 10" descr="C:\Users\Admin\Desktop\ЗИМУЮЩИЕ птицы\hello_html_m7cb80e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643182"/>
            <a:ext cx="1840476" cy="1347760"/>
          </a:xfrm>
          <a:prstGeom prst="rect">
            <a:avLst/>
          </a:prstGeom>
          <a:noFill/>
        </p:spPr>
      </p:pic>
      <p:pic>
        <p:nvPicPr>
          <p:cNvPr id="7" name="Picture 14" descr="C:\Users\Admin\Desktop\ЗИМУЮЩИЕ птицы\xbird-001.png.pagespeed.ic.p4pGF_XNyv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2500306"/>
            <a:ext cx="1857388" cy="1411615"/>
          </a:xfrm>
          <a:prstGeom prst="rect">
            <a:avLst/>
          </a:prstGeom>
          <a:noFill/>
        </p:spPr>
      </p:pic>
      <p:pic>
        <p:nvPicPr>
          <p:cNvPr id="2053" name="Picture 5" descr="C:\Users\Admin\Desktop\ЗИМУЮЩИЕ птицы\pigeon-clip-art-19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285860"/>
            <a:ext cx="1857388" cy="16754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5572140"/>
            <a:ext cx="9072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Какие зимующие птицы прилетят на нашу кормушку?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2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00166" y="214290"/>
            <a:ext cx="721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Давайте  поиграем! «Четвёртый лишний»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fsd.multiurok.ru/html/2018/04/17/s_5ad5e385b6743/884656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3584722" cy="2597713"/>
          </a:xfrm>
          <a:prstGeom prst="rect">
            <a:avLst/>
          </a:prstGeom>
          <a:noFill/>
        </p:spPr>
      </p:pic>
      <p:pic>
        <p:nvPicPr>
          <p:cNvPr id="10" name="Picture 5" descr="C:\Users\Admin\Desktop\ЗИМУЮЩИЕ птицы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4765" y="1463328"/>
            <a:ext cx="3041945" cy="2179985"/>
          </a:xfrm>
          <a:prstGeom prst="rect">
            <a:avLst/>
          </a:prstGeom>
          <a:noFill/>
        </p:spPr>
      </p:pic>
      <p:pic>
        <p:nvPicPr>
          <p:cNvPr id="11" name="Picture 14" descr="C:\Users\Admin\Desktop\ЗИМУЮЩИЕ птицы\xbird-001.png.pagespeed.ic.p4pGF_XNyv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14752"/>
            <a:ext cx="3357586" cy="2551765"/>
          </a:xfrm>
          <a:prstGeom prst="rect">
            <a:avLst/>
          </a:prstGeom>
          <a:noFill/>
        </p:spPr>
      </p:pic>
      <p:pic>
        <p:nvPicPr>
          <p:cNvPr id="14337" name="Picture 1" descr="C:\Users\Admin\Desktop\ЗИМУЮЩИЕ птицы\wolf-clip-art-2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500438"/>
            <a:ext cx="2643206" cy="2729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3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4" name="Picture 10" descr="C:\Users\Admin\Desktop\ЗИМУЮЩИЕ птицы\hello_html_m7cb80e7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643314"/>
            <a:ext cx="3571900" cy="2615662"/>
          </a:xfrm>
          <a:prstGeom prst="rect">
            <a:avLst/>
          </a:prstGeom>
          <a:noFill/>
        </p:spPr>
      </p:pic>
      <p:pic>
        <p:nvPicPr>
          <p:cNvPr id="5" name="Picture 8" descr="C:\Users\Admin\Desktop\ЗИМУЮЩИЕ птицы\hello_html_6ba38b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2615873" cy="3380896"/>
          </a:xfrm>
          <a:prstGeom prst="rect">
            <a:avLst/>
          </a:prstGeom>
          <a:noFill/>
        </p:spPr>
      </p:pic>
      <p:pic>
        <p:nvPicPr>
          <p:cNvPr id="6" name="Picture 5" descr="C:\Users\Admin\Desktop\ЗИМУЮЩИЕ птицы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85794"/>
            <a:ext cx="3318904" cy="2378465"/>
          </a:xfrm>
          <a:prstGeom prst="rect">
            <a:avLst/>
          </a:prstGeom>
          <a:noFill/>
        </p:spPr>
      </p:pic>
      <p:pic>
        <p:nvPicPr>
          <p:cNvPr id="9221" name="Picture 5" descr="C:\Users\Admin\Desktop\ЗИМУЮЩИЕ птицы\fox-clip-art-3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786190"/>
            <a:ext cx="3648338" cy="2257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2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43042" y="142852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 «Кто как голос подает?»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Воробей – что делает? – чирикает, как? – чик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чирик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Ворона - каркает - кар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Синица - щебечет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зинь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Снегирь - посвистывает-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рюм-рюм-рюм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Голубь - воркует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2928934"/>
            <a:ext cx="5214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 «Какой птички не стало?»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Четыре — пять картинок с изображением зимующих птиц. Воспитатель незаметно для детей убирает одну картинку и 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спрашивает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Какой птички не стало?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571736" y="214290"/>
            <a:ext cx="4660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 «Какой птички не стало?»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fsd.multiurok.ru/html/2018/04/17/s_5ad5e385b6743/884656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3584722" cy="2597713"/>
          </a:xfrm>
          <a:prstGeom prst="rect">
            <a:avLst/>
          </a:prstGeom>
          <a:noFill/>
        </p:spPr>
      </p:pic>
      <p:pic>
        <p:nvPicPr>
          <p:cNvPr id="5" name="Picture 14" descr="C:\Users\Admin\Desktop\ЗИМУЮЩИЕ птицы\xbird-001.png.pagespeed.ic.p4pGF_XNy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357586" cy="2551765"/>
          </a:xfrm>
          <a:prstGeom prst="rect">
            <a:avLst/>
          </a:prstGeom>
          <a:noFill/>
        </p:spPr>
      </p:pic>
      <p:pic>
        <p:nvPicPr>
          <p:cNvPr id="6" name="Picture 5" descr="C:\Users\Admin\Desktop\ЗИМУЮЩИЕ птицы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10" y="3786190"/>
            <a:ext cx="3528286" cy="2528517"/>
          </a:xfrm>
          <a:prstGeom prst="rect">
            <a:avLst/>
          </a:prstGeom>
          <a:noFill/>
        </p:spPr>
      </p:pic>
      <p:pic>
        <p:nvPicPr>
          <p:cNvPr id="7" name="Picture 10" descr="C:\Users\Admin\Desktop\ЗИМУЮЩИЕ птицы\hello_html_m7cb80e7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2" y="3786190"/>
            <a:ext cx="3571900" cy="261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8" descr="C:\Users\Admin\Desktop\ЗИМУЮЩИЕ птицы\hello_html_6ba38b3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0"/>
            <a:ext cx="2973063" cy="3842548"/>
          </a:xfrm>
          <a:prstGeom prst="rect">
            <a:avLst/>
          </a:prstGeom>
          <a:noFill/>
        </p:spPr>
      </p:pic>
      <p:pic>
        <p:nvPicPr>
          <p:cNvPr id="4" name="Picture 5" descr="C:\Users\Admin\Desktop\ЗИМУЮЩИЕ птицы\pigeon-clip-art-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3071834" cy="2770927"/>
          </a:xfrm>
          <a:prstGeom prst="rect">
            <a:avLst/>
          </a:prstGeom>
          <a:noFill/>
        </p:spPr>
      </p:pic>
      <p:pic>
        <p:nvPicPr>
          <p:cNvPr id="6" name="Picture 5" descr="C:\Users\Admin\Desktop\ЗИМУЮЩИЕ птицы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642918"/>
            <a:ext cx="3588638" cy="2571768"/>
          </a:xfrm>
          <a:prstGeom prst="rect">
            <a:avLst/>
          </a:prstGeom>
          <a:noFill/>
        </p:spPr>
      </p:pic>
      <p:pic>
        <p:nvPicPr>
          <p:cNvPr id="7" name="Picture 14" descr="C:\Users\Admin\Desktop\ЗИМУЮЩИЕ птицы\xbird-001.png.pagespeed.ic.p4pGF_XNyv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86190"/>
            <a:ext cx="3714776" cy="2823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278605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715016"/>
            <a:ext cx="2071702" cy="451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 год.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2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85918" y="5000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расширять представления детей о зимующих птицах;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500174"/>
            <a:ext cx="59379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 детей представление о зимующих птицах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упражнять в умении узнавать зимующих птиц;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воспитывать заботливое отношение к птицам,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 помогать им в трудных зимних условиях; 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3500438"/>
            <a:ext cx="52149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Расширять словарный запас детей : корм, кормушка, холодно, голодно, клюет, щебечет, посвистывает, воркует, прыгает и т. д.;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воображение, внимание, мышление, целостное восприятие предметов;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661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290"/>
            <a:ext cx="4822064" cy="445113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2844" y="1214422"/>
            <a:ext cx="39290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Окраской – сероватая,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Повадкой – вороватая,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Крикунья хрипловатая –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Известная персона.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Кто она?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-Ворона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528" y="5857892"/>
            <a:ext cx="2857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5000636"/>
            <a:ext cx="63579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Ворона крупная птица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Тело покрыто перьями. У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вороны есть голова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шея, крылья, хвост. Хвост и лапы черного цвета, а грудка – серого.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Кричит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ворона очень громко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«Кар!»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5323380" cy="38732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928662" y="4500570"/>
            <a:ext cx="7643866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anchor="ctr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Воробьи – дружные птицы, не любят жить поодиночке. Они собираются в стайки – большие компании. В морозные дни воробьи садятся радом друг с другом, распустив перья и нахохлившись.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Окраска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коричневые перья на спинке, грудка серая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Воробьи держатся ближе остальных птиц к жилью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людей.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Кричит воробей –</a:t>
            </a:r>
            <a:r>
              <a:rPr kumimoji="0" lang="ru-RU" b="0" i="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ЧИК  ЧИРИК!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85794"/>
            <a:ext cx="32861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Зимовать не улетает,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 карнизом обитает.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серой шубке перовой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в морозы он герой.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(Воробей)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14290"/>
            <a:ext cx="5143536" cy="36050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500042"/>
            <a:ext cx="36433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Спинкою зеленовата,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Животиком желтовата,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Черненькая шапочка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полоска шарфика.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Это -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синичка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429132"/>
            <a:ext cx="7429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Синица – это небольшая певчая птичка с черной головой и желтой грудкой. Свое имя синичка получила за звонкие песни, напоминающие перезвон колокольчика: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Зинь-зинь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все вместе повторим: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Зинь-зинь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!»,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Зинь-зинь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!».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5715016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птички любят семена подсолнуха, тыквы и всякие зернышки.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 любимое лакомство синичек – это сало.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661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4357694"/>
            <a:ext cx="71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 птицы с ярким оперением – красным на груди и серо-голубоватым на спине. Чем питается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Толстым клювом он разгрызает семена ягод или небольшие орешки.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питается почками и семенами деревьев и кустарников, ягодами, из которых он выбирает семена, а мякоть выбрасывает.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Снегирь - посвистывает-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рюм-рюм-рюм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0760" y="285728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Красногрудый,ч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ернокрылый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первым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снегом на рябине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появится опять.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948357" cy="3857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4661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85794"/>
            <a:ext cx="3929090" cy="5298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5714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по дереву стучу,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Червячка добыть хочу,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Хоть и скрылся под корой,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равно он будет мой.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- Дятел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643182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Вот он какой, лесной доктор – дятел.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Вредители леса – насекомые и их личинки – короеды, усачи, долгоносики искусно прячутся под корой и в глубине древесины деревьев. В такие узкие и глубокие щели залезут, куда ни человек, ни один птичий нос, кроме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дятлиного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не доберется.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Удивительная птица дятел.  Когда дятел замечает в лесу человека, то резко вскрикивает: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киик-к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кии-и-к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357786" y="928670"/>
            <a:ext cx="37862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Гули – Гули! Гули – Гули!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чего же,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красотули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Куда-то всё время летите.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 кушать не хотите?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Гули – Гули! Гули – Гули!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 чего же,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красотули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природе Вам раздолье.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Угощайтесь на здоровье!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000660" cy="3348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44" y="4357694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 – голубь.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Голуби поют красивую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песн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они воркуют: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когда человек хочет позвать голубя, то говорит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«Гули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гули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много голубей живет на площадях, в больших дворах, парках. Голуби питаются зерном, хлебными крошками, остатками пищи человека. Они легко переносят зимние холода и никогда не улетают на юг.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58661" cy="6858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642918"/>
            <a:ext cx="407196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Птичья столовая.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кормушку смастерили, мы столовую открыли.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Воробей, снегирь – сосед, будет вам зимой обед.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гости в первый день недели к нам синицы прилетели.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во вторник – снегири, ярче утренней зари.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 вороны были в среду. Мы не ждали их к обеду.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 четверг со всех краев – стая жадных воробьев.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пятницу в столовой нашей голубь лакомился кашей.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………                                               З. Александрова.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071546"/>
            <a:ext cx="4443736" cy="42862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443</Words>
  <Application>Microsoft Office PowerPoint</Application>
  <PresentationFormat>Экран (4:3)</PresentationFormat>
  <Paragraphs>75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51</cp:revision>
  <dcterms:created xsi:type="dcterms:W3CDTF">2020-12-18T07:46:30Z</dcterms:created>
  <dcterms:modified xsi:type="dcterms:W3CDTF">2024-12-22T15:13:00Z</dcterms:modified>
</cp:coreProperties>
</file>