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0231121254b11acb75b0b0f2310a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42860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«Детский сад «Радуга»</a:t>
            </a:r>
            <a:r>
              <a:rPr lang="ru-RU" dirty="0" smtClean="0">
                <a:solidFill>
                  <a:srgbClr val="00206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700862" cy="3929090"/>
          </a:xfrm>
        </p:spPr>
        <p:txBody>
          <a:bodyPr>
            <a:normAutofit fontScale="40000" lnSpcReduction="20000"/>
          </a:bodyPr>
          <a:lstStyle/>
          <a:p>
            <a:r>
              <a:rPr lang="ru-RU" sz="10000" b="1" dirty="0" smtClean="0">
                <a:solidFill>
                  <a:srgbClr val="7030A0"/>
                </a:solidFill>
                <a:latin typeface="Comic Sans MS" pitchFamily="66" charset="0"/>
              </a:rPr>
              <a:t>Лэпбук </a:t>
            </a:r>
          </a:p>
          <a:p>
            <a:r>
              <a:rPr lang="ru-RU" sz="10000" b="1" dirty="0" smtClean="0">
                <a:solidFill>
                  <a:srgbClr val="7030A0"/>
                </a:solidFill>
                <a:latin typeface="Comic Sans MS" pitchFamily="66" charset="0"/>
              </a:rPr>
              <a:t>«Все работы хороши – </a:t>
            </a:r>
          </a:p>
          <a:p>
            <a:pPr lvl="0"/>
            <a:r>
              <a:rPr lang="ru-RU" sz="10000" b="1" dirty="0" smtClean="0">
                <a:solidFill>
                  <a:srgbClr val="7030A0"/>
                </a:solidFill>
                <a:latin typeface="Comic Sans MS" pitchFamily="66" charset="0"/>
              </a:rPr>
              <a:t>выбирай на</a:t>
            </a:r>
            <a:r>
              <a:rPr lang="ru-RU" sz="10000" b="1" dirty="0" smtClean="0">
                <a:solidFill>
                  <a:srgbClr val="7030A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0000" b="1" dirty="0" smtClean="0">
                <a:solidFill>
                  <a:srgbClr val="7030A0"/>
                </a:solidFill>
                <a:latin typeface="Comic Sans MS" pitchFamily="66" charset="0"/>
              </a:rPr>
              <a:t>вкус»</a:t>
            </a:r>
            <a:r>
              <a:rPr lang="ru-RU" sz="10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10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r"/>
            <a:endParaRPr lang="ru-RU" sz="18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18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18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18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18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4500" b="1" dirty="0" smtClean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endParaRPr lang="ru-RU" sz="4500" b="1" dirty="0" smtClean="0">
              <a:solidFill>
                <a:srgbClr val="0070C0"/>
              </a:solidFill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</a:t>
            </a:r>
            <a:r>
              <a:rPr lang="ru-RU" sz="4500" b="1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4500" b="1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Федорова Н.В.</a:t>
            </a:r>
            <a:endParaRPr lang="ru-RU" sz="45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3579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р.п. Усть-Абакан, 2024 г.</a:t>
            </a:r>
            <a:endParaRPr lang="ru-RU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1611733540_52-p-fon-dlya-prezentatsii-detyam-o-professiyak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user\Desktop\1611733591_47-p-fon-dlya-prezentatsii-detyam-o-professiyak-5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57280"/>
            <a:ext cx="9144000" cy="278608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370660">
            <a:off x="4203455" y="1401515"/>
            <a:ext cx="4670317" cy="2516560"/>
          </a:xfrm>
          <a:prstGeom prst="cloudCallout">
            <a:avLst>
              <a:gd name="adj1" fmla="val -33737"/>
              <a:gd name="adj2" fmla="val 677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173038" algn="ctr">
              <a:buNone/>
            </a:pP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Книжка-малышка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Водители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специального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транспорта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C:\Users\user\AppData\Local\Temp\Rar$DI45.265\1733709989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8411">
            <a:off x="206328" y="1930289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69" y="105840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лако 12"/>
          <p:cNvSpPr/>
          <p:nvPr/>
        </p:nvSpPr>
        <p:spPr>
          <a:xfrm rot="21235015">
            <a:off x="105620" y="1224643"/>
            <a:ext cx="4355892" cy="22248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систематизировать знания о профессиях, о предметах их труда. </a:t>
            </a:r>
            <a:b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86116" y="0"/>
            <a:ext cx="4357718" cy="2000240"/>
          </a:xfrm>
          <a:prstGeom prst="cloudCallout">
            <a:avLst>
              <a:gd name="adj1" fmla="val 58246"/>
              <a:gd name="adj2" fmla="val 325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Кармашек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«Назови профессии»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2" descr="C:\Users\user\AppData\Local\Temp\Rar$DI25.266\1733709989190.jpg"/>
          <p:cNvPicPr>
            <a:picLocks noChangeAspect="1" noChangeArrowheads="1"/>
          </p:cNvPicPr>
          <p:nvPr/>
        </p:nvPicPr>
        <p:blipFill>
          <a:blip r:embed="rId4" cstate="print"/>
          <a:srcRect l="5829" r="6735" b="4145"/>
          <a:stretch>
            <a:fillRect/>
          </a:stretch>
        </p:blipFill>
        <p:spPr bwMode="auto">
          <a:xfrm rot="21000706">
            <a:off x="1062088" y="3187692"/>
            <a:ext cx="321471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user\AppData\Local\Temp\Rar$DI65.265\1733709989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5966">
            <a:off x="4310143" y="2528634"/>
            <a:ext cx="2786064" cy="37147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611733620_57-p-fon-dlya-prezentatsii-detyam-o-professiyak-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5" name="Picture 3" descr="C:\Users\user\Desktop\b16075f599162ab332b2dbd97f82a1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429132"/>
            <a:ext cx="1446620" cy="115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1611733540_52-p-fon-dlya-prezentatsii-detyam-o-professiyak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Дидактическое пособие лэпбук «Все работы хороши – выбирай на вкус» представляет собой картонную папку, обклеенную бумагой. </a:t>
            </a: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страницах папки имеются различные кармашки, карточки, </a:t>
            </a: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которых собрана информация по теме.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AppData\Local\Temp\Rar$DI75.561\17337099892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157" r="5296" b="2139"/>
          <a:stretch>
            <a:fillRect/>
          </a:stretch>
        </p:blipFill>
        <p:spPr bwMode="auto">
          <a:xfrm>
            <a:off x="2166921" y="1928802"/>
            <a:ext cx="504828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1611733591_47-p-fon-dlya-prezentatsii-detyam-o-professiyak-5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57280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 rot="21324916">
            <a:off x="357158" y="142852"/>
            <a:ext cx="6643734" cy="3643314"/>
          </a:xfrm>
          <a:prstGeom prst="cloudCallout">
            <a:avLst>
              <a:gd name="adj1" fmla="val 57217"/>
              <a:gd name="adj2" fmla="val 221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Данный лэпбук предназначен для детей дошкольного возраста и является развивающим средством обучения. Пособие лэпбук «Все работы хороши – выбирай на вкус» может быть использовано для организации совместной работы педагога и детей, а так же для самостоятельной коллективной деятельности детей и самостоятельной индивидуальной деятельности ребёнка. Тема лэпбука позволяет оформить его во время тематической недели «Профессии». Содержание лэпбука можно пополнять и усложнять. В дошкольном возрасте дети уже могут вместе со взрослыми участвовать в сборе материала: анализировать, сортировать информацию, участвовать в оформлении игр. Данный лэпбук может быть использован педагогами ДОО, учителями – логопедами.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user\AppData\Local\Temp\Rar$DI86.560\1733709989134.jpg"/>
          <p:cNvPicPr>
            <a:picLocks noChangeAspect="1" noChangeArrowheads="1"/>
          </p:cNvPicPr>
          <p:nvPr/>
        </p:nvPicPr>
        <p:blipFill>
          <a:blip r:embed="rId3" cstate="print"/>
          <a:srcRect l="3390" t="7345" r="5085"/>
          <a:stretch>
            <a:fillRect/>
          </a:stretch>
        </p:blipFill>
        <p:spPr bwMode="auto">
          <a:xfrm rot="21412293">
            <a:off x="2148718" y="3674958"/>
            <a:ext cx="385765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-44259" y="45986"/>
            <a:ext cx="1346904" cy="12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27178" y="45987"/>
            <a:ext cx="1346904" cy="12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1611733540_52-p-fon-dlya-prezentatsii-detyam-o-professiyak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 rot="21341466">
            <a:off x="103263" y="2914408"/>
            <a:ext cx="5429288" cy="295304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Ожидаемый результат: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-вызвать интерес к окружающему миру;</a:t>
            </a:r>
            <a:b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-расширить у детей знания и представления о профессиях, в том числе и профессиях своих родителей (место работы родителей, значимость их труда; гордость и уважение к труду своих родителей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434610">
            <a:off x="2932356" y="60340"/>
            <a:ext cx="6192928" cy="384586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Образовательные: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-помочь понять 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детям о 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важности, необходимости каждой профессии;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формировать осознанно-правильное отношение к труду.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Развивающие: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развивать интерес к различным профессиям;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развивать связную речь, мышление, внимание, воображение, память;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развивать познавательные и творческие способности детей; мелкую моторику 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рук;</a:t>
            </a: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-развивать коммуникативные навыки;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Воспитательные: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воспитывать навыки сотрудничества, самостоятельность;</a:t>
            </a:r>
            <a:b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воспитывать уважение к труду взрослых.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 rot="21228653">
            <a:off x="-79827" y="104996"/>
            <a:ext cx="4564802" cy="24133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расширять и обобщать представление детей о профессиях, орудиях труда, трудовых действиях.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user\AppData\Local\Temp\Rar$DI17.561\1733709989150.jpg"/>
          <p:cNvPicPr>
            <a:picLocks noChangeAspect="1" noChangeArrowheads="1"/>
          </p:cNvPicPr>
          <p:nvPr/>
        </p:nvPicPr>
        <p:blipFill>
          <a:blip r:embed="rId3" cstate="print"/>
          <a:srcRect t="20082" b="32825"/>
          <a:stretch>
            <a:fillRect/>
          </a:stretch>
        </p:blipFill>
        <p:spPr bwMode="auto">
          <a:xfrm rot="587270">
            <a:off x="4468286" y="3643345"/>
            <a:ext cx="4591784" cy="219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-9182" y="5607"/>
            <a:ext cx="1058962" cy="9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 rot="427259">
            <a:off x="2813883" y="2049228"/>
            <a:ext cx="5593599" cy="310220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</a:t>
            </a:r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дополнить и обобщить знания детей о профессиях людей, их предназначении и наличии предметов, которые помогают им в работе. </a:t>
            </a:r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</a:t>
            </a:r>
            <a:r>
              <a:rPr lang="ru-RU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раздать участникам по игровому полю и перемешать карточки с изображением  всех атрибутов профессий. Ведущий берёт карточку, а игроки смотрят, нет ли на их игровом поле этих </a:t>
            </a:r>
            <a:r>
              <a:rPr lang="ru-RU" sz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изображений - если </a:t>
            </a:r>
            <a:r>
              <a:rPr lang="ru-RU" sz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есть, тут же говорят, кому принадлежит этот предмет. Например, художнику нужен мольберт, а строитель не начнёт работу без специальной краски. Кто первый соберёт все необходимые предметы, побеждает в игре.</a:t>
            </a: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071670" y="0"/>
            <a:ext cx="5715040" cy="2214554"/>
          </a:xfrm>
          <a:prstGeom prst="cloudCallout">
            <a:avLst>
              <a:gd name="adj1" fmla="val 57217"/>
              <a:gd name="adj2" fmla="val 221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Содержание лэпбука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работы хороши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выбирай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вкус»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71" y="34401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ко 7"/>
          <p:cNvSpPr/>
          <p:nvPr/>
        </p:nvSpPr>
        <p:spPr>
          <a:xfrm rot="21228653">
            <a:off x="-40971" y="1189197"/>
            <a:ext cx="3620631" cy="208678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Кармашек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«Лото» </a:t>
            </a:r>
          </a:p>
        </p:txBody>
      </p:sp>
      <p:pic>
        <p:nvPicPr>
          <p:cNvPr id="15" name="Picture 2" descr="C:\Users\user\AppData\Local\Temp\Rar$DI82.264\1733709989142.jpg"/>
          <p:cNvPicPr>
            <a:picLocks noChangeAspect="1" noChangeArrowheads="1"/>
          </p:cNvPicPr>
          <p:nvPr/>
        </p:nvPicPr>
        <p:blipFill>
          <a:blip r:embed="rId4" cstate="print"/>
          <a:srcRect t="14075" b="5925"/>
          <a:stretch>
            <a:fillRect/>
          </a:stretch>
        </p:blipFill>
        <p:spPr bwMode="auto">
          <a:xfrm rot="21162961">
            <a:off x="57938" y="3354765"/>
            <a:ext cx="3508562" cy="238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user\AppData\Local\Temp\Rar$DI72.264\1733709989158.jpg"/>
          <p:cNvPicPr>
            <a:picLocks noChangeAspect="1" noChangeArrowheads="1"/>
          </p:cNvPicPr>
          <p:nvPr/>
        </p:nvPicPr>
        <p:blipFill>
          <a:blip r:embed="rId5" cstate="print"/>
          <a:srcRect l="3172" t="15114" r="9849" b="17672"/>
          <a:stretch>
            <a:fillRect/>
          </a:stretch>
        </p:blipFill>
        <p:spPr bwMode="auto">
          <a:xfrm rot="619741">
            <a:off x="3054921" y="4948869"/>
            <a:ext cx="2872922" cy="16650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 rot="21235015">
            <a:off x="136977" y="1181986"/>
            <a:ext cx="5167566" cy="339498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обогащение знаний  детей о трудовых функциях людей разных профессий, обогащение и активизация словаря ребёнка, развитие познавательной активности. </a:t>
            </a:r>
            <a:endPara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игрок крутит круг и на какую карточку укажет после остановки стрелка, на ту и нужно дать ответ, кто там работает.</a:t>
            </a: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86116" y="0"/>
            <a:ext cx="4500594" cy="2000240"/>
          </a:xfrm>
          <a:prstGeom prst="cloudCallout">
            <a:avLst>
              <a:gd name="adj1" fmla="val 58246"/>
              <a:gd name="adj2" fmla="val 325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Круг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Луллия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«Кто здесь работает?»</a:t>
            </a: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71" y="34401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AppData\Local\Temp\Rar$DI22.265\1733709989231.jpg"/>
          <p:cNvPicPr>
            <a:picLocks noChangeAspect="1" noChangeArrowheads="1"/>
          </p:cNvPicPr>
          <p:nvPr/>
        </p:nvPicPr>
        <p:blipFill>
          <a:blip r:embed="rId4" cstate="print"/>
          <a:srcRect l="4630" r="12037"/>
          <a:stretch>
            <a:fillRect/>
          </a:stretch>
        </p:blipFill>
        <p:spPr bwMode="auto">
          <a:xfrm rot="275070">
            <a:off x="3641195" y="3014022"/>
            <a:ext cx="4095780" cy="3686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 rot="21235015">
            <a:off x="98537" y="1184029"/>
            <a:ext cx="5167566" cy="266948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игры: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расширить  </a:t>
            </a: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конкретизировать  представления детей о форменной одежде некоторых профессий (пожарный, полицейский и т.д.), её предназначении, деталях, из которых она состоит, ткани, цвете.</a:t>
            </a:r>
            <a:endPara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86116" y="0"/>
            <a:ext cx="4500594" cy="2000240"/>
          </a:xfrm>
          <a:prstGeom prst="cloudCallout">
            <a:avLst>
              <a:gd name="adj1" fmla="val 58246"/>
              <a:gd name="adj2" fmla="val 325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Кармашек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«Одень куклу»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71" y="34401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AppData\Local\Temp\Rar$DI85.265\1733709989214.jpg"/>
          <p:cNvPicPr>
            <a:picLocks noChangeAspect="1" noChangeArrowheads="1"/>
          </p:cNvPicPr>
          <p:nvPr/>
        </p:nvPicPr>
        <p:blipFill>
          <a:blip r:embed="rId4" cstate="print"/>
          <a:srcRect l="5625" r="2499"/>
          <a:stretch>
            <a:fillRect/>
          </a:stretch>
        </p:blipFill>
        <p:spPr bwMode="auto">
          <a:xfrm rot="21181044">
            <a:off x="1089371" y="3631174"/>
            <a:ext cx="3500462" cy="28574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user\AppData\Local\Temp\Rar$DI72.269\1733709989166.jpg"/>
          <p:cNvPicPr>
            <a:picLocks noChangeAspect="1" noChangeArrowheads="1"/>
          </p:cNvPicPr>
          <p:nvPr/>
        </p:nvPicPr>
        <p:blipFill>
          <a:blip r:embed="rId5" cstate="print"/>
          <a:srcRect r="3191" b="10031"/>
          <a:stretch>
            <a:fillRect/>
          </a:stretch>
        </p:blipFill>
        <p:spPr bwMode="auto">
          <a:xfrm rot="363672">
            <a:off x="4206291" y="2376665"/>
            <a:ext cx="3286148" cy="407196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2" descr="C:\Users\user\AppData\Local\Temp\Rar$DI65.266\1733709989223.jpg"/>
          <p:cNvPicPr>
            <a:picLocks noChangeAspect="1" noChangeArrowheads="1"/>
          </p:cNvPicPr>
          <p:nvPr/>
        </p:nvPicPr>
        <p:blipFill>
          <a:blip r:embed="rId3" cstate="print"/>
          <a:srcRect l="2648" r="1464" b="1192"/>
          <a:stretch>
            <a:fillRect/>
          </a:stretch>
        </p:blipFill>
        <p:spPr bwMode="auto">
          <a:xfrm rot="21066932">
            <a:off x="2391208" y="2692904"/>
            <a:ext cx="462180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71" y="34401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лако 12"/>
          <p:cNvSpPr/>
          <p:nvPr/>
        </p:nvSpPr>
        <p:spPr>
          <a:xfrm rot="21235015">
            <a:off x="92905" y="1160162"/>
            <a:ext cx="4474807" cy="199118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учить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детей находить заданные силуэты путём наложения.</a:t>
            </a:r>
            <a:b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86116" y="0"/>
            <a:ext cx="4500594" cy="2000240"/>
          </a:xfrm>
          <a:prstGeom prst="cloudCallout">
            <a:avLst>
              <a:gd name="adj1" fmla="val 58246"/>
              <a:gd name="adj2" fmla="val 325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Кармашек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«Найди тень»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1733603_24-p-fon-dlya-prezentatsii-detyam-o-professiyak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9" descr="j04298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369">
            <a:off x="84671" y="34401"/>
            <a:ext cx="1777515" cy="1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лако 12"/>
          <p:cNvSpPr/>
          <p:nvPr/>
        </p:nvSpPr>
        <p:spPr>
          <a:xfrm rot="21235015">
            <a:off x="65088" y="774358"/>
            <a:ext cx="4774666" cy="22248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игры: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найти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картинки с профессиональными атрибутами к различным профессиям.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643306" y="0"/>
            <a:ext cx="4143404" cy="2000240"/>
          </a:xfrm>
          <a:prstGeom prst="cloudCallout">
            <a:avLst>
              <a:gd name="adj1" fmla="val 58246"/>
              <a:gd name="adj2" fmla="val 325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Кармашек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«Найди пару»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user\AppData\Local\Temp\Rar$DI55.264\1733709989205.jpg"/>
          <p:cNvPicPr>
            <a:picLocks noChangeAspect="1" noChangeArrowheads="1"/>
          </p:cNvPicPr>
          <p:nvPr/>
        </p:nvPicPr>
        <p:blipFill>
          <a:blip r:embed="rId4" cstate="print"/>
          <a:srcRect l="12713" r="8877"/>
          <a:stretch>
            <a:fillRect/>
          </a:stretch>
        </p:blipFill>
        <p:spPr bwMode="auto">
          <a:xfrm rot="20989975">
            <a:off x="1301042" y="2952327"/>
            <a:ext cx="2762196" cy="264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AppData\Local\Temp\Rar$DI95.265\1733709989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1245">
            <a:off x="4020706" y="2191054"/>
            <a:ext cx="31611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422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«Детский сад «Радуга» </vt:lpstr>
      <vt:lpstr>Дидактическое пособие лэпбук «Все работы хороши – выбирай на вкус» представляет собой картонную папку, обклеенную бумагой.  На страницах папки имеются различные кармашки, карточки,  в которых собрана информация по теме. </vt:lpstr>
      <vt:lpstr> </vt:lpstr>
      <vt:lpstr> </vt:lpstr>
      <vt:lpstr> </vt:lpstr>
      <vt:lpstr> </vt:lpstr>
      <vt:lpstr> </vt:lpstr>
      <vt:lpstr> </vt:lpstr>
      <vt:lpstr> </vt:lpstr>
      <vt:lpstr>Слайд 10</vt:lpstr>
      <vt:lpstr>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«Радуга» </dc:title>
  <dc:creator>user</dc:creator>
  <cp:lastModifiedBy>user</cp:lastModifiedBy>
  <cp:revision>21</cp:revision>
  <dcterms:created xsi:type="dcterms:W3CDTF">2024-12-09T02:31:13Z</dcterms:created>
  <dcterms:modified xsi:type="dcterms:W3CDTF">2024-12-09T07:01:04Z</dcterms:modified>
</cp:coreProperties>
</file>