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704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02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31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981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64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459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50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21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70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9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57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476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62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571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995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87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784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6816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работать с </a:t>
            </a:r>
            <a:r>
              <a:rPr lang="en-US" dirty="0" smtClean="0"/>
              <a:t>PowerPoint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23" y="4131973"/>
            <a:ext cx="3200000" cy="18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2513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65408"/>
          </a:xfrm>
        </p:spPr>
        <p:txBody>
          <a:bodyPr>
            <a:normAutofit/>
          </a:bodyPr>
          <a:lstStyle/>
          <a:p>
            <a:r>
              <a:rPr lang="ru-RU" sz="28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Как использовать шаблоны оформления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666999"/>
            <a:ext cx="5323781" cy="315425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Для работы с шаблоном нужно перейти во вкладку «Вид» и нажать «Образец слайдов» (так называют шаблоны в русскоязычной версии PowerPoint). Здесь станут доступны настройки шаблонов и отдельных видов их разметки.</a:t>
            </a: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https://skillbox.ru/upload/setka_images/06492726092023_977ecce833acf31fb612a48f20161dd32ced1ca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923" y="2221251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197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270" y="218941"/>
            <a:ext cx="6246254" cy="6220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Одна из самых востребованных функций в шаблонах — автоматическая установка номеров слайдов. Для начала в шаблон нужно добавить тег &lt;#&gt;, который будет автоматически заменяться на номер слайда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После этого нужно выбрать режим отображения номеров слайдов — для каждого слайда отдельно или для всех слайдов. Для этого на вкладке «Вставка» нужно нажать «Добавление номеров слайдов», а в появившемся окне поставить галочку напротив «Номер слайда» и нажать кнопку «Применить ко всем». Чтобы потом снова работать со слайдами в нормальном режиме, надо нажать во вкладке «Образец слайдов» кнопку «Закрыть режим образца».</a:t>
            </a:r>
          </a:p>
        </p:txBody>
      </p:sp>
      <p:pic>
        <p:nvPicPr>
          <p:cNvPr id="9218" name="Picture 2" descr="https://skillbox.ru/upload/setka_images/06492726092023_3511985f8d2fe60f5a689701dcfbe84110df18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986" y="339718"/>
            <a:ext cx="3837506" cy="2880000"/>
          </a:xfrm>
          <a:prstGeom prst="roundRect">
            <a:avLst>
              <a:gd name="adj" fmla="val 1629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0" name="Picture 4" descr="https://skillbox.ru/upload/setka_images/06492726092023_5df0b482fb1dc77b26b81c121d5af0d3e5869e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986" y="3559437"/>
            <a:ext cx="3840000" cy="2880000"/>
          </a:xfrm>
          <a:prstGeom prst="roundRect">
            <a:avLst>
              <a:gd name="adj" fmla="val 1687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80623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75644" y="824740"/>
            <a:ext cx="4571577" cy="50547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Для смены фона нужно кликнуть правой кнопкой по пустому пространству слайда и выбрать действие «Формат фона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».</a:t>
            </a:r>
            <a:endParaRPr lang="ru-RU" sz="2200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В появившемся окне можно выбрать сплошную заливку, градиентную, заливку различными видами узоров, а также поставить в качестве фона фотографию.</a:t>
            </a:r>
          </a:p>
        </p:txBody>
      </p:sp>
      <p:pic>
        <p:nvPicPr>
          <p:cNvPr id="10242" name="Picture 2" descr="https://skillbox.ru/upload/setka_images/06492726092023_4cbe6f4354dda2f27002951462e6105f47be6d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52" y="1514537"/>
            <a:ext cx="5280000" cy="396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124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68439"/>
          </a:xfrm>
        </p:spPr>
        <p:txBody>
          <a:bodyPr>
            <a:normAutofit/>
          </a:bodyPr>
          <a:lstStyle/>
          <a:p>
            <a:r>
              <a:rPr lang="ru-RU" sz="28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Как настроить анимацию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376" y="1469264"/>
            <a:ext cx="7448795" cy="53887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</a:rPr>
              <a:t>Анимация в презентациях — это движение объектов на слайде. Например, появление и исчезание элементов слайда, их перемещение, изменение размера, вращение и другие эффекты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  <a:endParaRPr lang="ru-RU" sz="2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</a:rPr>
              <a:t>В PowerPoint много способов анимации, но применять их нужно осторожно. Если использовать много эффектов, аудитория будет хуже воспринимать информацию. Мы рекомендуем использовать анимацию только для акцента — если нужно выделить информацию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  <a:endParaRPr lang="ru-RU" sz="22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</a:rPr>
              <a:t>Для примера рассмотрим, как сделать пульсирующую подложку для выделения текстового объекта. Возьмите любой слайд, на котором есть текст, или создайте новый. Затем вставьте любую геометрическую фигуру — например, фигурную стрелку:</a:t>
            </a:r>
          </a:p>
        </p:txBody>
      </p:sp>
      <p:pic>
        <p:nvPicPr>
          <p:cNvPr id="11266" name="Picture 2" descr="https://skillbox.ru/upload/setka_images/06492726092023_2d42bcd147bbaf6c3e403c3df1bc46190d6f56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71" y="1942409"/>
            <a:ext cx="4320000" cy="32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65525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669" y="103031"/>
            <a:ext cx="7907628" cy="6754968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Разместите стрелку под текстом, который нужно выделить пульсирующей подложкой. Для этого сначала разместите стрелку поверх текста, а затем кликните по ней правой кнопкой мыши и выберите команды «На задний план» → «Переместить назад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».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Затем выделите стрелку и перейдите во вкладку «Анимация». В выпадающем списке с эффектами выберите группу «Выделение» и эффект «Пульсация». Дальше нажмите кнопку «Область анимации». Слева появится дополнительная панель — дважды кликните по объекту, который нужно анимировать (в нашем случае это выделенная стрелка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).</a:t>
            </a:r>
            <a:endParaRPr lang="ru-RU" sz="2200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В появившемся окне выберите вкладку «Время» и задайте такие настройки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:</a:t>
            </a:r>
            <a:endParaRPr lang="ru-RU" sz="2200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514350" indent="-514350" algn="just">
              <a:buFont typeface="+mj-lt"/>
              <a:buAutoNum type="romanUcPeriod"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Запуск → «С предыдущим».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Задержка → «0 секунд».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Продолжительность → «1 секунда (быстро)».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Повторение → «До окончания слайда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».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ОК</a:t>
            </a:r>
            <a:endParaRPr lang="ru-RU" sz="2200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pic>
        <p:nvPicPr>
          <p:cNvPr id="12290" name="Picture 2" descr="https://skillbox.ru/upload/setka_images/06520526092023_04e895521bad597e6bd544a1cb9afcd9db62fcf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636" y="338896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4" name="Picture 6" descr="https://skillbox.ru/upload/setka_images/06520526092023_fd855cfe5fcc2e450b54422f60ca2e4a0b277aa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636" y="3572427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77036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42682"/>
          </a:xfrm>
        </p:spPr>
        <p:txBody>
          <a:bodyPr>
            <a:normAutofit/>
          </a:bodyPr>
          <a:lstStyle/>
          <a:p>
            <a:pPr algn="just"/>
            <a:r>
              <a:rPr lang="ru-RU" sz="28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К</a:t>
            </a:r>
            <a:r>
              <a:rPr lang="ru-RU" sz="28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ак добавить переходы между слайдами</a:t>
            </a:r>
            <a:endParaRPr lang="ru-RU" sz="2800" cap="none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7013" y="1482142"/>
            <a:ext cx="11647308" cy="524063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Переходы — это та же анимация, только для всего слайда, а не для его отдельных элементов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</a:t>
            </a:r>
            <a:endParaRPr lang="ru-RU" sz="2200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С переходами, как и с анимацией, нужно быть аккуратными. По нашему мнению, только один эффект перехода не превращает презентацию в реликт из девяностых. Это эффект «Трансформация». Разберёмся, как с ним работать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</a:t>
            </a:r>
            <a:endParaRPr lang="ru-RU" sz="2200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Сначала нужно создать слайд в том виде, в каком он должен быть в финале, после завершения перехода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</a:t>
            </a:r>
            <a:endParaRPr lang="ru-RU" sz="2200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Затем нужно сделать дубликат этого слайда и внести в него изменения так, чтобы получился исходный слайд — в том виде, в котором он будет до начала перехода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</a:t>
            </a:r>
            <a:endParaRPr lang="ru-RU" sz="2200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После этого нужно перейти к исходному слайду и во вкладке «Переходы» выбрать эффект «Трансформация».</a:t>
            </a:r>
          </a:p>
        </p:txBody>
      </p:sp>
    </p:spTree>
    <p:extLst>
      <p:ext uri="{BB962C8B-B14F-4D97-AF65-F5344CB8AC3E}">
        <p14:creationId xmlns:p14="http://schemas.microsoft.com/office/powerpoint/2010/main" val="29893708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2777" y="5795493"/>
            <a:ext cx="9905998" cy="9229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Эффект перехода готов. Как и в случае с анимацией, для проверки эффекта нажмите сочетание </a:t>
            </a:r>
            <a:r>
              <a:rPr lang="en-US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Shift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+ F5.</a:t>
            </a:r>
          </a:p>
        </p:txBody>
      </p:sp>
      <p:pic>
        <p:nvPicPr>
          <p:cNvPr id="13314" name="Picture 2" descr="https://skillbox.ru/upload/setka_images/06520526092023_d923d832852c84ff8cb1d764c150f8a33ddaf2b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085" y="232880"/>
            <a:ext cx="7199381" cy="5399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991264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26772"/>
          </a:xfrm>
        </p:spPr>
        <p:txBody>
          <a:bodyPr>
            <a:normAutofit/>
          </a:bodyPr>
          <a:lstStyle/>
          <a:p>
            <a:pPr algn="just"/>
            <a:r>
              <a:rPr lang="ru-RU" sz="28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Как включить режим показа слайдов и управлять им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7870" y="1236372"/>
            <a:ext cx="5722513" cy="56216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Чтобы запустить презентацию с первого слайда, нужно нажать кнопку F5 на клавиатуре. Чтобы запустить презентацию с текущего слайда — </a:t>
            </a:r>
            <a:r>
              <a:rPr lang="en-US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Shift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 </a:t>
            </a: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+ F5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</a:t>
            </a:r>
            <a:endParaRPr lang="ru-RU" sz="2200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Также для запуска презентации можно перейти во вкладку «Слайд-шоу» и на ней выбрать нужную кнопку — «С начала» или «С текущего слайда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».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Листать слайды можно тремя способами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:</a:t>
            </a:r>
            <a:endParaRPr lang="ru-RU" sz="2200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514350" indent="-514350" algn="just">
              <a:buFont typeface="+mj-lt"/>
              <a:buAutoNum type="romanUcPeriod"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щелчком левой кнопки мыши;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стрелками вправо и влево на клавиатуре;</a:t>
            </a:r>
          </a:p>
          <a:p>
            <a:pPr marL="514350" indent="-514350" algn="just">
              <a:buFont typeface="+mj-lt"/>
              <a:buAutoNum type="romanUcPeriod"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стрелками вправо и влево на слайде.</a:t>
            </a:r>
          </a:p>
        </p:txBody>
      </p:sp>
      <p:pic>
        <p:nvPicPr>
          <p:cNvPr id="14338" name="Picture 2" descr="https://skillbox.ru/upload/setka_images/06520626092023_f9b0de1e9b4ae52e91fcaefb97f3a0c121b342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30" y="2220953"/>
            <a:ext cx="6099756" cy="324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306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103290"/>
          </a:xfrm>
        </p:spPr>
        <p:txBody>
          <a:bodyPr>
            <a:normAutofit/>
          </a:bodyPr>
          <a:lstStyle/>
          <a:p>
            <a:pPr algn="just"/>
            <a:r>
              <a:rPr lang="ru-RU" sz="28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Как сохранить презентацию и экспортировать её в разные форматы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577" y="2021983"/>
            <a:ext cx="11758412" cy="464927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В отличие от 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«</a:t>
            </a:r>
            <a:r>
              <a:rPr lang="en-US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Google 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Презентаций</a:t>
            </a: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», PowerPoint не сохраняет каждое действие пользователя автоматически. Поэтому время от времени нужно делать это вручную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</a:t>
            </a:r>
            <a:endParaRPr lang="ru-RU" sz="2200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Удобнее всего использовать быстрые клавиши: </a:t>
            </a:r>
            <a:r>
              <a:rPr lang="en-US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Ctrl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+ </a:t>
            </a: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S для </a:t>
            </a:r>
            <a:r>
              <a:rPr lang="en-US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Windows 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и </a:t>
            </a: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⌘ + S для macOS. Если вы только создали презентацию и ещё не сохранили её как файл, то это же сочетание кнопок вызовет окно, в котором 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можно </a:t>
            </a: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выбрать место для сохранения на диске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</a:t>
            </a:r>
            <a:endParaRPr lang="ru-RU" sz="2200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Автоматически презентация PowerPoint сохраняется в формате PPTX. Ещё её можно сохранить в PDF и XPS. Для этого нужно перейти во вкладку «Файл» и выбрать «Сохранить как» → «Обзор». В появившемся окне выбрать формат, папку на диске, где будет храниться этот файл, и нажать «Сохранить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».</a:t>
            </a:r>
            <a:endParaRPr lang="ru-RU" sz="2200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Можно ли презентацию, созданную в PowerPoint, редактировать в сервисах-аналогах? Да, многие сервисы — в их числе 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«</a:t>
            </a:r>
            <a:r>
              <a:rPr lang="en-US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Google 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Презентации</a:t>
            </a: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» — используют форматы, совместимые с PowerPoint. Поэтому в большинстве случаев можно переносить файлы из PowerPoint в </a:t>
            </a:r>
            <a:r>
              <a:rPr lang="en-US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Google </a:t>
            </a:r>
            <a:r>
              <a:rPr lang="en-US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Slides 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и </a:t>
            </a: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обратно без потери данных.</a:t>
            </a:r>
          </a:p>
        </p:txBody>
      </p:sp>
    </p:spTree>
    <p:extLst>
      <p:ext uri="{BB962C8B-B14F-4D97-AF65-F5344CB8AC3E}">
        <p14:creationId xmlns:p14="http://schemas.microsoft.com/office/powerpoint/2010/main" val="2931837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04045"/>
          </a:xfrm>
        </p:spPr>
        <p:txBody>
          <a:bodyPr/>
          <a:lstStyle/>
          <a:p>
            <a:r>
              <a:rPr lang="ru-RU" sz="2800" cap="none" dirty="0" smtClean="0">
                <a:solidFill>
                  <a:schemeClr val="tx1"/>
                </a:solidFill>
                <a:effectLst/>
              </a:rPr>
              <a:t>Что можно делать в программе </a:t>
            </a:r>
            <a:r>
              <a:rPr lang="en-US" sz="28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PowerPoint</a:t>
            </a:r>
            <a:r>
              <a:rPr lang="ru-RU" sz="2800" cap="none" dirty="0" smtClean="0">
                <a:solidFill>
                  <a:schemeClr val="tx1"/>
                </a:solidFill>
                <a:effectLst/>
              </a:rPr>
              <a:t>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0" y="1457738"/>
            <a:ext cx="8274911" cy="54002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Основное назначение </a:t>
            </a:r>
            <a:r>
              <a:rPr lang="en-US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PowerPoint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— </a:t>
            </a: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подготовка презентаций и их демонстрация. С помощью этой программы можно, например, верстать отчёты или журналы, создавать анимации или иллюстрации, показывать 3D-модели, нарезать видео, оформлять рекламные постеры или баннеры. Некоторые в </a:t>
            </a:r>
            <a:r>
              <a:rPr lang="en-US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PowerPoint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умудряются </a:t>
            </a: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даже создавать игры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</a:t>
            </a:r>
            <a:endParaRPr lang="ru-RU" sz="2200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Но чаще всего к программе обращаются, чтобы создавать слайды и размещать на них контент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:</a:t>
            </a:r>
            <a:endParaRPr lang="ru-RU" sz="2200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algn="just"/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запрограммировать оформление шаблонов 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слайдов;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добавить </a:t>
            </a: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текст, таблицы, графики, картинки;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разбавить контент анимацией, видео или аудио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Кроме создания контента, </a:t>
            </a:r>
            <a:r>
              <a:rPr lang="en-US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PowerPoint 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используют </a:t>
            </a: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для координации потока клиентов и навигации. </a:t>
            </a:r>
            <a:endParaRPr lang="ru-RU" sz="2200" dirty="0" smtClean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 algn="just">
              <a:buNone/>
            </a:pPr>
            <a:endParaRPr lang="ru-RU" sz="2200" dirty="0"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</p:txBody>
      </p:sp>
      <p:pic>
        <p:nvPicPr>
          <p:cNvPr id="2050" name="Picture 2" descr="https://skillbox.ru/upload/setka_images/06421826092023_278cadb5c5a600fd354bbb4a32acf34407bf98f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262" y="3335629"/>
            <a:ext cx="4151507" cy="2334549"/>
          </a:xfrm>
          <a:prstGeom prst="roundRect">
            <a:avLst>
              <a:gd name="adj" fmla="val 32864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375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02365"/>
          </a:xfrm>
        </p:spPr>
        <p:txBody>
          <a:bodyPr>
            <a:normAutofit/>
          </a:bodyPr>
          <a:lstStyle/>
          <a:p>
            <a:r>
              <a:rPr lang="en-US" sz="2800" cap="none" dirty="0">
                <a:solidFill>
                  <a:schemeClr val="tx1"/>
                </a:solidFill>
              </a:rPr>
              <a:t>PowerPoint</a:t>
            </a:r>
            <a:r>
              <a:rPr lang="ru-RU" sz="2800" cap="none" dirty="0" smtClean="0">
                <a:solidFill>
                  <a:schemeClr val="tx1"/>
                </a:solidFill>
              </a:rPr>
              <a:t>: основные преимущества</a:t>
            </a:r>
            <a:endParaRPr lang="ru-RU" sz="2800" cap="none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11965"/>
            <a:ext cx="11047411" cy="5393635"/>
          </a:xfrm>
        </p:spPr>
        <p:txBody>
          <a:bodyPr>
            <a:noAutofit/>
          </a:bodyPr>
          <a:lstStyle/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Главное </a:t>
            </a:r>
            <a:r>
              <a:rPr lang="ru-RU" sz="2200" dirty="0">
                <a:solidFill>
                  <a:schemeClr val="tx1"/>
                </a:solidFill>
              </a:rPr>
              <a:t>преимущество </a:t>
            </a:r>
            <a:r>
              <a:rPr lang="en-US" sz="2200" dirty="0">
                <a:solidFill>
                  <a:schemeClr val="tx1"/>
                </a:solidFill>
              </a:rPr>
              <a:t>PowerPoint</a:t>
            </a:r>
            <a:r>
              <a:rPr lang="ru-RU" sz="2200" dirty="0" smtClean="0">
                <a:solidFill>
                  <a:schemeClr val="tx1"/>
                </a:solidFill>
              </a:rPr>
              <a:t>— </a:t>
            </a:r>
            <a:r>
              <a:rPr lang="ru-RU" sz="2200" dirty="0">
                <a:solidFill>
                  <a:schemeClr val="tx1"/>
                </a:solidFill>
              </a:rPr>
              <a:t>распространённость. Эта программа есть почти на каждом компьютере. Её используют во многих компаниях и учебных заведениях, поэтому с тем, как в ней работать, знакомы многие. Это упрощает совместную работу над презентациями и обмен ими. А при выборе оформления или шрифтов можно быть уверенным, что на всех устройствах они отобразятся так, как было задумано: ничего не «поплывёт» и не «съедет</a:t>
            </a:r>
            <a:r>
              <a:rPr lang="ru-RU" sz="2200" dirty="0" smtClean="0">
                <a:solidFill>
                  <a:schemeClr val="tx1"/>
                </a:solidFill>
              </a:rPr>
              <a:t>».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</a:rPr>
              <a:t>Также </a:t>
            </a:r>
            <a:r>
              <a:rPr lang="en-US" sz="2200" dirty="0">
                <a:solidFill>
                  <a:schemeClr val="tx1"/>
                </a:solidFill>
              </a:rPr>
              <a:t>PowerPoint</a:t>
            </a:r>
            <a:r>
              <a:rPr lang="ru-RU" sz="2200" dirty="0" smtClean="0">
                <a:solidFill>
                  <a:schemeClr val="tx1"/>
                </a:solidFill>
              </a:rPr>
              <a:t>даёт </a:t>
            </a:r>
            <a:r>
              <a:rPr lang="ru-RU" sz="2200" dirty="0">
                <a:solidFill>
                  <a:schemeClr val="tx1"/>
                </a:solidFill>
              </a:rPr>
              <a:t>больше возможностей и инструментов для форматирования, чем её аналоги. А ещё эта программа легко интегрируется с другими инструментами </a:t>
            </a:r>
            <a:r>
              <a:rPr lang="en-US" sz="2200" dirty="0" smtClean="0">
                <a:solidFill>
                  <a:schemeClr val="tx1"/>
                </a:solidFill>
              </a:rPr>
              <a:t>Microsoft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Office </a:t>
            </a:r>
            <a:r>
              <a:rPr lang="ru-RU" sz="2200" dirty="0" smtClean="0">
                <a:solidFill>
                  <a:schemeClr val="tx1"/>
                </a:solidFill>
              </a:rPr>
              <a:t>— </a:t>
            </a:r>
            <a:r>
              <a:rPr lang="ru-RU" sz="2200" dirty="0">
                <a:solidFill>
                  <a:schemeClr val="tx1"/>
                </a:solidFill>
              </a:rPr>
              <a:t>например, с </a:t>
            </a:r>
            <a:r>
              <a:rPr lang="en-US" sz="2200" dirty="0">
                <a:solidFill>
                  <a:schemeClr val="tx1"/>
                </a:solidFill>
              </a:rPr>
              <a:t>Excel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или </a:t>
            </a:r>
            <a:r>
              <a:rPr lang="en-US" sz="2200" dirty="0">
                <a:solidFill>
                  <a:schemeClr val="tx1"/>
                </a:solidFill>
              </a:rPr>
              <a:t>Word</a:t>
            </a:r>
            <a:r>
              <a:rPr lang="ru-RU" sz="2200" dirty="0" smtClean="0">
                <a:solidFill>
                  <a:schemeClr val="tx1"/>
                </a:solidFill>
              </a:rPr>
              <a:t>. </a:t>
            </a:r>
            <a:r>
              <a:rPr lang="ru-RU" sz="2200" dirty="0">
                <a:solidFill>
                  <a:schemeClr val="tx1"/>
                </a:solidFill>
              </a:rPr>
              <a:t>Это позволяет вставлять в презентацию уже готовые таблицы, графики, диаграммы и так далее.</a:t>
            </a:r>
            <a:endParaRPr lang="ru-RU" sz="2200" dirty="0" smtClean="0">
              <a:solidFill>
                <a:schemeClr val="tx1"/>
              </a:solidFill>
            </a:endParaRPr>
          </a:p>
          <a:p>
            <a:pPr algn="just"/>
            <a:r>
              <a:rPr lang="ru-RU" sz="2200" dirty="0">
                <a:solidFill>
                  <a:schemeClr val="tx1"/>
                </a:solidFill>
              </a:rPr>
              <a:t>А ещё эта программа легко интегрируется с другими инструментами </a:t>
            </a:r>
            <a:r>
              <a:rPr lang="en-US" sz="2200" dirty="0">
                <a:solidFill>
                  <a:schemeClr val="tx1"/>
                </a:solidFill>
              </a:rPr>
              <a:t>Microsoft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Office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— например, с </a:t>
            </a:r>
            <a:r>
              <a:rPr lang="en-US" sz="2200" dirty="0" smtClean="0">
                <a:solidFill>
                  <a:schemeClr val="tx1"/>
                </a:solidFill>
              </a:rPr>
              <a:t>Excel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или </a:t>
            </a:r>
            <a:r>
              <a:rPr lang="en-US" sz="2200" dirty="0" smtClean="0">
                <a:solidFill>
                  <a:schemeClr val="tx1"/>
                </a:solidFill>
              </a:rPr>
              <a:t>Word</a:t>
            </a:r>
            <a:r>
              <a:rPr lang="ru-RU" sz="2200" dirty="0" smtClean="0">
                <a:solidFill>
                  <a:schemeClr val="tx1"/>
                </a:solidFill>
              </a:rPr>
              <a:t>. </a:t>
            </a:r>
            <a:r>
              <a:rPr lang="ru-RU" sz="2200" dirty="0">
                <a:solidFill>
                  <a:schemeClr val="tx1"/>
                </a:solidFill>
              </a:rPr>
              <a:t>Это позволяет вставлять в презентацию уже готовые таблицы, графики, диаграммы и так далее.</a:t>
            </a:r>
          </a:p>
        </p:txBody>
      </p:sp>
    </p:spTree>
    <p:extLst>
      <p:ext uri="{BB962C8B-B14F-4D97-AF65-F5344CB8AC3E}">
        <p14:creationId xmlns:p14="http://schemas.microsoft.com/office/powerpoint/2010/main" val="774235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89113"/>
          </a:xfrm>
        </p:spPr>
        <p:txBody>
          <a:bodyPr>
            <a:normAutofit/>
          </a:bodyPr>
          <a:lstStyle/>
          <a:p>
            <a:r>
              <a:rPr lang="en-US" sz="28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PowerPoint</a:t>
            </a:r>
            <a:r>
              <a:rPr lang="ru-RU" sz="2800" cap="none" dirty="0" smtClean="0">
                <a:solidFill>
                  <a:schemeClr val="tx1"/>
                </a:solidFill>
              </a:rPr>
              <a:t>: основные недостатки:</a:t>
            </a:r>
            <a:endParaRPr lang="ru-RU" sz="2800" cap="none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910" y="1298713"/>
            <a:ext cx="11951594" cy="555928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</a:rPr>
              <a:t>Есть и недостатки. Главный из них — шаблонность. Программа навязывает один вариант изложения материала, поэтому часто пользователи забывают о цели презентации и сразу переходят к дизайну. В результате слайды получаются «нерабочими» — не решают задачу, для которой их создавали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</a:rPr>
              <a:t>Вот ещё три недостатка, которые нужно иметь в виду при работе в </a:t>
            </a:r>
            <a:r>
              <a:rPr lang="en-US" sz="2200" dirty="0">
                <a:solidFill>
                  <a:schemeClr val="tx1"/>
                </a:solidFill>
              </a:rPr>
              <a:t>PowerPoint</a:t>
            </a:r>
            <a:r>
              <a:rPr lang="ru-RU" sz="2200" dirty="0" smtClean="0">
                <a:solidFill>
                  <a:schemeClr val="tx1"/>
                </a:solidFill>
              </a:rPr>
              <a:t>:</a:t>
            </a:r>
            <a:endParaRPr lang="ru-RU" sz="2200" dirty="0">
              <a:solidFill>
                <a:schemeClr val="tx1"/>
              </a:solidFill>
            </a:endParaRPr>
          </a:p>
          <a:p>
            <a:pPr algn="just"/>
            <a:r>
              <a:rPr lang="ru-RU" sz="2200" dirty="0">
                <a:solidFill>
                  <a:schemeClr val="tx1"/>
                </a:solidFill>
              </a:rPr>
              <a:t>Лишние отступы. Когда вы создаёте любой текстовый блок, к нему по умолчанию добавляется внутренний отступ. То есть край блока для текста и край самого текста не совпадают. Из-за этого текст сложно поставить вровень с другими объектами на слайде. Результат — неаккуратный </a:t>
            </a:r>
            <a:r>
              <a:rPr lang="ru-RU" sz="2200" dirty="0" smtClean="0">
                <a:solidFill>
                  <a:schemeClr val="tx1"/>
                </a:solidFill>
              </a:rPr>
              <a:t>дизайн.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</a:rPr>
              <a:t>Сложное устройство шаблонов. Даже в профессиональных программах для вёрстки функции работы с шаблонами проще и интуитивно понятнее, чем в </a:t>
            </a:r>
            <a:r>
              <a:rPr lang="en-US" sz="2200" dirty="0">
                <a:solidFill>
                  <a:schemeClr val="tx1"/>
                </a:solidFill>
              </a:rPr>
              <a:t>PowerPoint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</a:rPr>
              <a:t>Версии </a:t>
            </a:r>
            <a:r>
              <a:rPr lang="en-US" sz="2200" dirty="0">
                <a:solidFill>
                  <a:schemeClr val="tx1"/>
                </a:solidFill>
              </a:rPr>
              <a:t>PowerPoint</a:t>
            </a:r>
            <a:r>
              <a:rPr lang="ru-RU" sz="2200" dirty="0" smtClean="0">
                <a:solidFill>
                  <a:schemeClr val="tx1"/>
                </a:solidFill>
              </a:rPr>
              <a:t>для </a:t>
            </a:r>
            <a:r>
              <a:rPr lang="ru-RU" sz="2200" dirty="0">
                <a:solidFill>
                  <a:schemeClr val="tx1"/>
                </a:solidFill>
              </a:rPr>
              <a:t>операционных систем </a:t>
            </a:r>
            <a:r>
              <a:rPr lang="en-US" sz="2200" dirty="0" smtClean="0">
                <a:solidFill>
                  <a:schemeClr val="tx1"/>
                </a:solidFill>
              </a:rPr>
              <a:t>macOS </a:t>
            </a:r>
            <a:r>
              <a:rPr lang="ru-RU" sz="2200" dirty="0" smtClean="0">
                <a:solidFill>
                  <a:schemeClr val="tx1"/>
                </a:solidFill>
              </a:rPr>
              <a:t>и </a:t>
            </a:r>
            <a:r>
              <a:rPr lang="en-US" sz="2200" dirty="0" smtClean="0">
                <a:solidFill>
                  <a:schemeClr val="tx1"/>
                </a:solidFill>
              </a:rPr>
              <a:t>Windows</a:t>
            </a:r>
            <a:r>
              <a:rPr lang="ru-RU" sz="2200" dirty="0" smtClean="0">
                <a:solidFill>
                  <a:schemeClr val="tx1"/>
                </a:solidFill>
              </a:rPr>
              <a:t> </a:t>
            </a:r>
            <a:r>
              <a:rPr lang="ru-RU" sz="2200" dirty="0">
                <a:solidFill>
                  <a:schemeClr val="tx1"/>
                </a:solidFill>
              </a:rPr>
              <a:t>различаются. Для компании </a:t>
            </a:r>
            <a:r>
              <a:rPr lang="en-US" sz="2200" dirty="0">
                <a:solidFill>
                  <a:schemeClr val="tx1"/>
                </a:solidFill>
              </a:rPr>
              <a:t>Microsoft </a:t>
            </a:r>
            <a:r>
              <a:rPr lang="ru-RU" sz="2200" dirty="0" smtClean="0">
                <a:solidFill>
                  <a:schemeClr val="tx1"/>
                </a:solidFill>
              </a:rPr>
              <a:t>приоритет </a:t>
            </a:r>
            <a:r>
              <a:rPr lang="ru-RU" sz="2200" dirty="0">
                <a:solidFill>
                  <a:schemeClr val="tx1"/>
                </a:solidFill>
              </a:rPr>
              <a:t>— развивать </a:t>
            </a:r>
            <a:r>
              <a:rPr lang="en-US" sz="2200" dirty="0">
                <a:solidFill>
                  <a:schemeClr val="tx1"/>
                </a:solidFill>
              </a:rPr>
              <a:t>PowerPoint</a:t>
            </a:r>
            <a:r>
              <a:rPr lang="ru-RU" sz="2200" dirty="0" smtClean="0">
                <a:solidFill>
                  <a:schemeClr val="tx1"/>
                </a:solidFill>
              </a:rPr>
              <a:t>для </a:t>
            </a:r>
            <a:r>
              <a:rPr lang="en-US" sz="2200" dirty="0" smtClean="0">
                <a:solidFill>
                  <a:schemeClr val="tx1"/>
                </a:solidFill>
              </a:rPr>
              <a:t>Windows</a:t>
            </a:r>
            <a:r>
              <a:rPr lang="ru-RU" sz="2200" dirty="0" smtClean="0">
                <a:solidFill>
                  <a:schemeClr val="tx1"/>
                </a:solidFill>
              </a:rPr>
              <a:t>, </a:t>
            </a:r>
            <a:r>
              <a:rPr lang="ru-RU" sz="2200" dirty="0">
                <a:solidFill>
                  <a:schemeClr val="tx1"/>
                </a:solidFill>
              </a:rPr>
              <a:t>поэтому версию для macOS обновляют реже. Отличается не только интерфейс, но и набор возможностей.</a:t>
            </a:r>
          </a:p>
        </p:txBody>
      </p:sp>
    </p:spTree>
    <p:extLst>
      <p:ext uri="{BB962C8B-B14F-4D97-AF65-F5344CB8AC3E}">
        <p14:creationId xmlns:p14="http://schemas.microsoft.com/office/powerpoint/2010/main" val="2338122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39651"/>
          </a:xfrm>
        </p:spPr>
        <p:txBody>
          <a:bodyPr>
            <a:normAutofit/>
          </a:bodyPr>
          <a:lstStyle/>
          <a:p>
            <a:r>
              <a:rPr lang="ru-RU" sz="28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Как работать в </a:t>
            </a:r>
            <a:r>
              <a:rPr lang="en-US" sz="2800" cap="none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PowerPoint</a:t>
            </a:r>
            <a:endParaRPr lang="ru-RU" sz="2800" cap="none" dirty="0">
              <a:solidFill>
                <a:schemeClr val="tx1"/>
              </a:soli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49251"/>
            <a:ext cx="5950039" cy="20606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Для этого выбираем меню «Файл» и нажимаем «Создать». В появившемся окне, кроме пустой презентации, можно выбрать один из готовых макетов презентации с разным дизайном.</a:t>
            </a:r>
          </a:p>
        </p:txBody>
      </p:sp>
      <p:pic>
        <p:nvPicPr>
          <p:cNvPr id="3074" name="Picture 2" descr="https://skillbox.ru/upload/setka_images/06421826092023_ee673444daa2c4c150863fb4fe2e59385df853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113" y="1249250"/>
            <a:ext cx="4787580" cy="2880000"/>
          </a:xfrm>
          <a:prstGeom prst="roundRect">
            <a:avLst>
              <a:gd name="adj" fmla="val 1539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6400800" y="4768901"/>
            <a:ext cx="5791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/>
              <a:t>Чтобы добавить новый слайд в презентацию, </a:t>
            </a:r>
            <a:r>
              <a:rPr lang="ru-RU" sz="2200" dirty="0"/>
              <a:t>кликните правой кнопкой по пространству «Список слайдов» слева и в появившемся меню выберете действие «Создать слайд</a:t>
            </a:r>
            <a:r>
              <a:rPr lang="ru-RU" sz="2200" dirty="0" smtClean="0"/>
              <a:t>».</a:t>
            </a:r>
            <a:endParaRPr lang="ru-RU" sz="2200" dirty="0"/>
          </a:p>
        </p:txBody>
      </p:sp>
      <p:pic>
        <p:nvPicPr>
          <p:cNvPr id="3078" name="Picture 6" descr="https://skillbox.ru/upload/setka_images/06421726092023_a3e9b924b0c79cb7169afa563a255fa0a5b1cad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17" y="3370539"/>
            <a:ext cx="4320967" cy="3268315"/>
          </a:xfrm>
          <a:prstGeom prst="roundRect">
            <a:avLst>
              <a:gd name="adj" fmla="val 2009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771369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52" y="181376"/>
            <a:ext cx="5795493" cy="204666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Чтобы изменить порядок слайдов необходимо</a:t>
            </a: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, 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навести </a:t>
            </a: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курсор на миниатюру слайда в списке слайдов. Нажмите и удерживайте левую кнопку мыши. Затем перетяните слайд в нужное место.</a:t>
            </a:r>
          </a:p>
        </p:txBody>
      </p:sp>
      <p:pic>
        <p:nvPicPr>
          <p:cNvPr id="4098" name="Picture 2" descr="https://skillbox.ru/upload/setka_images/06421726092023_cae856732bd4226855875d839121e46dd85999a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636" y="16563"/>
            <a:ext cx="3840000" cy="2376294"/>
          </a:xfrm>
          <a:prstGeom prst="roundRect">
            <a:avLst>
              <a:gd name="adj" fmla="val 1528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5885644" y="2584174"/>
            <a:ext cx="63063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/>
              <a:t>Чтобы добавить текст, нужно перейти во вкладку «Вставка» и в разделе «Текст» нажать кнопку «Надпись». Курсор поменяет форму. Нужно будет кликнуть им на участок слайда, где вы хотите расположить надпись, и начать вводить текст.</a:t>
            </a:r>
          </a:p>
        </p:txBody>
      </p:sp>
      <p:pic>
        <p:nvPicPr>
          <p:cNvPr id="4100" name="Picture 4" descr="https://skillbox.ru/upload/setka_images/06421826092023_073efc852a65b7685aeef7707c1c1bd107b2686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6"/>
          <a:stretch/>
        </p:blipFill>
        <p:spPr bwMode="auto">
          <a:xfrm>
            <a:off x="509102" y="2321736"/>
            <a:ext cx="3830026" cy="2218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90151" y="4634201"/>
            <a:ext cx="57954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/>
              <a:t>В общих чертах форматирование текста в </a:t>
            </a:r>
            <a:r>
              <a:rPr lang="en-US" sz="2200" dirty="0" smtClean="0"/>
              <a:t>PowerPoint</a:t>
            </a:r>
            <a:r>
              <a:rPr lang="ru-RU" sz="2200" dirty="0" smtClean="0"/>
              <a:t> ничем </a:t>
            </a:r>
            <a:r>
              <a:rPr lang="ru-RU" sz="2200" dirty="0"/>
              <a:t>не отличается от форматирования текста в других офисных программах. Например, на панели инструментов можно выбрать шрифт, кегль, </a:t>
            </a:r>
            <a:r>
              <a:rPr lang="ru-RU" sz="2200" dirty="0" smtClean="0"/>
              <a:t>цвет и </a:t>
            </a:r>
            <a:r>
              <a:rPr lang="ru-RU" sz="2200" dirty="0" err="1" smtClean="0"/>
              <a:t>т.д</a:t>
            </a:r>
            <a:endParaRPr lang="ru-RU" sz="2200" dirty="0"/>
          </a:p>
        </p:txBody>
      </p:sp>
      <p:pic>
        <p:nvPicPr>
          <p:cNvPr id="4102" name="Picture 6" descr="https://skillbox.ru/upload/setka_images/06421726092023_d0e289e355555cb39f9d7f499b6888c389473c54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34" b="38812"/>
          <a:stretch/>
        </p:blipFill>
        <p:spPr bwMode="auto">
          <a:xfrm>
            <a:off x="7169206" y="4814925"/>
            <a:ext cx="3293430" cy="1942933"/>
          </a:xfrm>
          <a:prstGeom prst="roundRect">
            <a:avLst>
              <a:gd name="adj" fmla="val 1461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46138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6001555" cy="26659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Чтобы убрать внутренние отступы у текстового блока, выделите текстовый блок, кликните по нему правой кнопкой мыши и выберите действие «Формат фигуры». Справа появится дополнительная панель. В ней нужно выбрать раздел «Надпись» и установить для всех полей отступ 0.</a:t>
            </a:r>
          </a:p>
        </p:txBody>
      </p:sp>
      <p:pic>
        <p:nvPicPr>
          <p:cNvPr id="5122" name="Picture 2" descr="https://skillbox.ru/upload/setka_images/06421726092023_26df41bdfacbababd13ce5a2ed7e751b3c19643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192" y="198782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6001555" y="3485322"/>
            <a:ext cx="6427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Чтобы добавить изображение, нужно нажать «Вставка» → «Рисунки» и выбрать, откуда вставлять изображение. Например, можно загрузить его с компьютера, из интернета или выбрать из стоковых изображений программы. Ещё можно скопировать </a:t>
            </a:r>
            <a:r>
              <a:rPr lang="ru-RU" sz="2200" dirty="0" smtClean="0"/>
              <a:t>картинку с </a:t>
            </a:r>
            <a:r>
              <a:rPr lang="ru-RU" sz="2200" dirty="0"/>
              <a:t>помощью команд «Копировать» → «Вставить» или быстрых клавиш </a:t>
            </a:r>
            <a:r>
              <a:rPr lang="en-US" sz="2200" dirty="0" smtClean="0"/>
              <a:t>Ctrl</a:t>
            </a:r>
            <a:r>
              <a:rPr lang="ru-RU" sz="2200" dirty="0" smtClean="0"/>
              <a:t> </a:t>
            </a:r>
            <a:r>
              <a:rPr lang="ru-RU" sz="2200" dirty="0"/>
              <a:t>+ С → </a:t>
            </a:r>
            <a:r>
              <a:rPr lang="en-US" sz="2200" dirty="0"/>
              <a:t>Ctrl</a:t>
            </a:r>
            <a:r>
              <a:rPr lang="ru-RU" sz="2200" dirty="0"/>
              <a:t> </a:t>
            </a:r>
            <a:r>
              <a:rPr lang="ru-RU" sz="2200" dirty="0" smtClean="0"/>
              <a:t>+ </a:t>
            </a:r>
            <a:r>
              <a:rPr lang="ru-RU" sz="2200" dirty="0"/>
              <a:t>V</a:t>
            </a:r>
          </a:p>
        </p:txBody>
      </p:sp>
      <p:pic>
        <p:nvPicPr>
          <p:cNvPr id="5124" name="Picture 4" descr="https://skillbox.ru/upload/setka_images/06421826092023_6451db2226570ea0b99a95968d54a6a08d58b1f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47" y="3614982"/>
            <a:ext cx="4530337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22627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522" y="0"/>
            <a:ext cx="6478073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Чтобы добавить диаграмму, нужно нажать «Вставка» → «Диаграммы» и в появившемся окне выбрать тип диаграммы: линейчатая, круговая, точечная и так далее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</a:t>
            </a:r>
            <a:endParaRPr lang="ru-RU" sz="2200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Диаграммы в </a:t>
            </a:r>
            <a:r>
              <a:rPr lang="en-US" sz="2200" dirty="0">
                <a:solidFill>
                  <a:schemeClr val="tx1"/>
                </a:solidFill>
              </a:rPr>
              <a:t>PowerPoint</a:t>
            </a:r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устроены </a:t>
            </a: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по тому же принципу, что и диаграммы в </a:t>
            </a:r>
            <a:r>
              <a:rPr lang="en-US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Excel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 </a:t>
            </a: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Например, выберем гистограмму с группировкой. Появится окошко </a:t>
            </a:r>
            <a:r>
              <a:rPr lang="en-US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Excel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, </a:t>
            </a: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в котором нужно ввести данные для диаграммы в табличной форме. На их основе будет построена гистограмма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</a:t>
            </a: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Чтобы добавить таблицу, нужно нажать «Вкладка» → «Таблица». Появится сетка, где можно задать количество столбцов и строк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.</a:t>
            </a:r>
            <a:endParaRPr lang="ru-RU" sz="2200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</a:effectLst>
            </a:endParaRPr>
          </a:p>
          <a:p>
            <a:pPr marL="0" indent="0" algn="just">
              <a:buNone/>
            </a:pP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Также можно добавить таблицу из </a:t>
            </a:r>
            <a:r>
              <a:rPr lang="en-US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Excel </a:t>
            </a:r>
            <a:r>
              <a:rPr lang="ru-RU" sz="2200" dirty="0" smtClean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или </a:t>
            </a:r>
            <a:r>
              <a:rPr lang="ru-RU" sz="2200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</a:effectLst>
              </a:rPr>
              <a:t>нарисовать её с помощью мыши. Кнопки соответствующих действий расположены под сеткой.</a:t>
            </a:r>
          </a:p>
        </p:txBody>
      </p:sp>
      <p:pic>
        <p:nvPicPr>
          <p:cNvPr id="6146" name="Picture 2" descr="https://skillbox.ru/upload/setka_images/06492826092023_79a3bf1b60dcd0c001f9454c21d4401a9576e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342" y="294978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0" name="Picture 6" descr="https://skillbox.ru/upload/setka_images/06492826092023_854dea6f537eb50a7df2fcca1a632655ba83fb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342" y="3647779"/>
            <a:ext cx="3840000" cy="288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33484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662609"/>
          </a:xfrm>
        </p:spPr>
        <p:txBody>
          <a:bodyPr>
            <a:normAutofit/>
          </a:bodyPr>
          <a:lstStyle/>
          <a:p>
            <a:r>
              <a:rPr lang="ru-RU" sz="2800" cap="none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Как вставить видео- или аудиофайл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9739" y="1272209"/>
            <a:ext cx="6162260" cy="5585791"/>
          </a:xfrm>
        </p:spPr>
        <p:txBody>
          <a:bodyPr/>
          <a:lstStyle/>
          <a:p>
            <a:pPr marL="0" indent="0" algn="just" fontAlgn="base">
              <a:buNone/>
            </a:pPr>
            <a:r>
              <a:rPr lang="ru-RU" sz="2200" dirty="0">
                <a:solidFill>
                  <a:schemeClr val="tx1"/>
                </a:solidFill>
                <a:effectLst/>
              </a:rPr>
              <a:t>Чтобы вставить видео, нужно нажать «Вставка» → «Мультимедиа» → «Видео». Чтобы вставить аудио: «Вставка» → «Мультимедиа» → «Звук».</a:t>
            </a:r>
          </a:p>
          <a:p>
            <a:pPr marL="0" indent="0" algn="just" fontAlgn="base">
              <a:buNone/>
            </a:pPr>
            <a:r>
              <a:rPr lang="ru-RU" sz="2200" dirty="0">
                <a:solidFill>
                  <a:schemeClr val="tx1"/>
                </a:solidFill>
                <a:effectLst/>
              </a:rPr>
              <a:t>Дальше, как и в случае с изображениями, нужно выбрать источник. Видео и аудиофайлы можно загрузить с компьютера, из интернета или выбрать из стокового каталога</a:t>
            </a:r>
            <a:r>
              <a:rPr lang="ru-RU" sz="2200" dirty="0" smtClean="0">
                <a:solidFill>
                  <a:schemeClr val="tx1"/>
                </a:solidFill>
                <a:effectLst/>
              </a:rPr>
              <a:t>.</a:t>
            </a:r>
          </a:p>
          <a:p>
            <a:pPr marL="0" indent="0" algn="just" fontAlgn="base">
              <a:buNone/>
            </a:pPr>
            <a:r>
              <a:rPr lang="ru-RU" sz="2200" b="1" i="1" u="sng" dirty="0">
                <a:effectLst/>
              </a:rPr>
              <a:t>Возможность вставить собственное видео — одно из преимуществ </a:t>
            </a:r>
            <a:r>
              <a:rPr lang="en-US" sz="2200" b="1" i="1" u="sng" dirty="0">
                <a:effectLst/>
              </a:rPr>
              <a:t>PowerPoint </a:t>
            </a:r>
            <a:r>
              <a:rPr lang="ru-RU" sz="2200" b="1" i="1" u="sng" dirty="0" smtClean="0">
                <a:effectLst/>
              </a:rPr>
              <a:t>перед </a:t>
            </a:r>
            <a:r>
              <a:rPr lang="ru-RU" sz="2200" b="1" i="1" u="sng" dirty="0">
                <a:effectLst/>
              </a:rPr>
              <a:t>аналогами. Но видео сильно увеличивают размер файла презентации.</a:t>
            </a:r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7170" name="Picture 2" descr="https://skillbox.ru/upload/setka_images/06492726092023_35e8ec2c216ebe3b8a886221f50a89fb11b3005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23" y="1907018"/>
            <a:ext cx="5754894" cy="43161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816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99</TotalTime>
  <Words>1716</Words>
  <Application>Microsoft Office PowerPoint</Application>
  <PresentationFormat>Широкоэкранный</PresentationFormat>
  <Paragraphs>71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Сетка</vt:lpstr>
      <vt:lpstr>Как работать с PowerPoint </vt:lpstr>
      <vt:lpstr>Что можно делать в программе PowerPoint:</vt:lpstr>
      <vt:lpstr>PowerPoint: основные преимущества</vt:lpstr>
      <vt:lpstr>PowerPoint: основные недостатки:</vt:lpstr>
      <vt:lpstr>Как работать в PowerPoint</vt:lpstr>
      <vt:lpstr>Презентация PowerPoint</vt:lpstr>
      <vt:lpstr>Презентация PowerPoint</vt:lpstr>
      <vt:lpstr>Презентация PowerPoint</vt:lpstr>
      <vt:lpstr>Как вставить видео- или аудиофайл</vt:lpstr>
      <vt:lpstr>Как использовать шаблоны оформления</vt:lpstr>
      <vt:lpstr>Презентация PowerPoint</vt:lpstr>
      <vt:lpstr>Презентация PowerPoint</vt:lpstr>
      <vt:lpstr>Как настроить анимацию</vt:lpstr>
      <vt:lpstr>Презентация PowerPoint</vt:lpstr>
      <vt:lpstr>Как добавить переходы между слайдами</vt:lpstr>
      <vt:lpstr>Презентация PowerPoint</vt:lpstr>
      <vt:lpstr>Как включить режим показа слайдов и управлять им</vt:lpstr>
      <vt:lpstr>Как сохранить презентацию и экспортировать её в разные форматы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работать с PowerPoint</dc:title>
  <dc:creator>Студент Колледжа</dc:creator>
  <cp:lastModifiedBy>Наталья Колесниченко</cp:lastModifiedBy>
  <cp:revision>10</cp:revision>
  <dcterms:created xsi:type="dcterms:W3CDTF">2024-10-08T05:36:16Z</dcterms:created>
  <dcterms:modified xsi:type="dcterms:W3CDTF">2024-10-11T09:24:10Z</dcterms:modified>
</cp:coreProperties>
</file>