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</a:t>
            </a:r>
            <a:r>
              <a:rPr lang="ru-RU" sz="1800" dirty="0" smtClean="0"/>
              <a:t>   Детский сад «Елочка» </a:t>
            </a:r>
            <a:r>
              <a:rPr lang="ru-RU" sz="1800" dirty="0" err="1" smtClean="0"/>
              <a:t>с.Усть-Порозиха,филиал</a:t>
            </a:r>
            <a:r>
              <a:rPr lang="ru-RU" sz="1800" dirty="0" smtClean="0"/>
              <a:t> МБДОУ-  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                 </a:t>
            </a:r>
            <a:r>
              <a:rPr lang="ru-RU" sz="1800" dirty="0" smtClean="0"/>
              <a:t>детский сад «Березка» с.Шипуново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556792"/>
            <a:ext cx="6172200" cy="4818130"/>
          </a:xfrm>
        </p:spPr>
        <p:txBody>
          <a:bodyPr/>
          <a:lstStyle/>
          <a:p>
            <a:r>
              <a:rPr lang="ru-RU" sz="3600" dirty="0" smtClean="0"/>
              <a:t>Презентация в </a:t>
            </a:r>
            <a:r>
              <a:rPr lang="ru-RU" sz="3600" dirty="0" smtClean="0"/>
              <a:t> </a:t>
            </a:r>
            <a:r>
              <a:rPr lang="ru-RU" sz="3600" dirty="0" smtClean="0"/>
              <a:t>разновозрастной группе</a:t>
            </a:r>
            <a:r>
              <a:rPr lang="ru-RU" sz="3600" dirty="0" smtClean="0"/>
              <a:t> </a:t>
            </a:r>
            <a:r>
              <a:rPr lang="ru-RU" sz="3600" dirty="0" smtClean="0"/>
              <a:t>на тему: </a:t>
            </a:r>
            <a:r>
              <a:rPr lang="ru-RU" sz="3600" dirty="0" smtClean="0"/>
              <a:t>     «День</a:t>
            </a:r>
            <a:r>
              <a:rPr lang="ru-RU" sz="3600" dirty="0" smtClean="0"/>
              <a:t> </a:t>
            </a:r>
            <a:r>
              <a:rPr lang="ru-RU" sz="3600" dirty="0" smtClean="0"/>
              <a:t>народного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509325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Москве на Красной площади в честь победы над поляками установлен бронзовый памятник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8092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сразу Россия стала сильным государством, постепенно возрастало могущество страны. В суровых испытаниях и битвах закалялась воля, и крепло единство народа.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0305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213328" cy="2446512"/>
          </a:xfrm>
          <a:prstGeom prst="rect">
            <a:avLst/>
          </a:prstGeom>
        </p:spPr>
      </p:pic>
      <p:pic>
        <p:nvPicPr>
          <p:cNvPr id="6" name="Рисунок 5" descr="f25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04456" cy="2597358"/>
          </a:xfrm>
          <a:prstGeom prst="rect">
            <a:avLst/>
          </a:prstGeom>
        </p:spPr>
      </p:pic>
      <p:pic>
        <p:nvPicPr>
          <p:cNvPr id="7" name="Рисунок 6" descr="KKI_015319_02186_1_t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103470" cy="2304256"/>
          </a:xfrm>
          <a:prstGeom prst="rect">
            <a:avLst/>
          </a:prstGeom>
        </p:spPr>
      </p:pic>
      <p:pic>
        <p:nvPicPr>
          <p:cNvPr id="8" name="Рисунок 7" descr="serbskajapehotanasalonikskomfro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3449633" cy="2520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96944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Россиянин знает и уважает основные символы своей страны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гимн, герб и флаг.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3" y="116632"/>
            <a:ext cx="8568441" cy="64807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edi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92888" cy="674136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02.1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816424" cy="324035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49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3296"/>
            <a:ext cx="4085413" cy="297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109_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4907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_130826_137751678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658"/>
            <a:ext cx="8376931" cy="62466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8640"/>
            <a:ext cx="8229600" cy="6480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Наслаждаться не устану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Песней </a:t>
            </a:r>
            <a:r>
              <a:rPr lang="ru-RU" b="1" i="1" dirty="0" err="1" smtClean="0">
                <a:solidFill>
                  <a:srgbClr val="002060"/>
                </a:solidFill>
              </a:rPr>
              <a:t>жавороночка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Ни на что не променяю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Милую </a:t>
            </a:r>
            <a:r>
              <a:rPr lang="ru-RU" b="1" i="1" dirty="0" err="1" smtClean="0">
                <a:solidFill>
                  <a:srgbClr val="002060"/>
                </a:solidFill>
              </a:rPr>
              <a:t>стороночку</a:t>
            </a:r>
            <a:r>
              <a:rPr lang="ru-RU" b="1" i="1" dirty="0" smtClean="0">
                <a:solidFill>
                  <a:srgbClr val="002060"/>
                </a:solidFill>
              </a:rPr>
              <a:t>!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Теплый ветер принесет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Аромат смородины,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Так чего дороже нет? –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Нет дороже … (Родины)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56104" cy="6336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Ц ФОРУМ.jpg_1443012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389439" cy="3314502"/>
          </a:xfrm>
          <a:prstGeom prst="rect">
            <a:avLst/>
          </a:prstGeom>
        </p:spPr>
      </p:pic>
      <p:pic>
        <p:nvPicPr>
          <p:cNvPr id="6" name="Рисунок 5" descr="7FajIENf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12228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404664"/>
            <a:ext cx="41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России проживают люди многих национальностей. Конституция России начинается словами: «Мы, многонациональный народ  Российской Федерации…» - это значит, что мы люди разных национальностей, а народ один – россияне.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645024"/>
            <a:ext cx="367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страну населяют люди разных национальностей: белорусы, украинцы, татары, карелы, чуваши, башкиры, якуты, дагестанцы, адыгейцы, мордва, коми, удмурты, ханты, манси, таджики, армяне, азербайджанцы, грузины, шорцы и многие-многие другие – всего более ста национальностей.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2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208912" cy="54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ноября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Россия будет отмечать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праздник патриотизма, взаимопомощи и единения всех российских народов.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86910" cy="3528392"/>
          </a:xfrm>
          <a:prstGeom prst="rect">
            <a:avLst/>
          </a:prstGeom>
        </p:spPr>
      </p:pic>
      <p:pic>
        <p:nvPicPr>
          <p:cNvPr id="4" name="Рисунок 3" descr="a6b57466626d7bf5408b285e7159f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06434"/>
            <a:ext cx="4536504" cy="333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1" y="26064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Трудное время переживала Россия в 17 веке. Его назвали Смутой (все смешалось, ничего не понять). Царский род прекратился, царя не было, появились самозванцы, старавшиеся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захватить власть и престол.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Воспользовавшись внутренними смутами, в Россию вторглись иностранцы – шведы и поляки. Разбойничьи шайки грабили и губили народ. Казалось, помощи было ждать неоткуда. Трудно было жителям Москвы, захватчики разрушили их дома, осквернили храмы.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_09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424936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защиту своей родной земли встали Кузьма Минин и Дмитрий Пожарский. Собрали они войско, помолились Небесной Заступнице иконе Пресвятой Богородицы и пошли освобождать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столицу России – Москву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главную крепость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Кремль.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</TotalTime>
  <Words>353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      Детский сад «Елочка» с.Усть-Порозиха,филиал МБДОУ-                      детский сад «Березка» с.Шипуново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МБДОУ № 27 комбинированного типа г.Тула</dc:title>
  <dc:creator>СЕРГЕЙ</dc:creator>
  <cp:lastModifiedBy>user</cp:lastModifiedBy>
  <cp:revision>28</cp:revision>
  <dcterms:created xsi:type="dcterms:W3CDTF">2015-11-01T16:37:58Z</dcterms:created>
  <dcterms:modified xsi:type="dcterms:W3CDTF">2023-11-02T06:33:36Z</dcterms:modified>
</cp:coreProperties>
</file>