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5" autoAdjust="0"/>
    <p:restoredTop sz="86437" autoAdjust="0"/>
  </p:normalViewPr>
  <p:slideViewPr>
    <p:cSldViewPr>
      <p:cViewPr>
        <p:scale>
          <a:sx n="100" d="100"/>
          <a:sy n="100" d="100"/>
        </p:scale>
        <p:origin x="-802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D62CF4-7E4F-4D50-B0E8-6533B34838EE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342197-844E-4353-B6A5-88587E3908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8148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342197-844E-4353-B6A5-88587E390892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65164-EBC6-4394-8271-7D29BEF9608E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11960F-7EE1-480D-8205-0CAF3D0ADA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Click="0" advTm="10000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65164-EBC6-4394-8271-7D29BEF9608E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1960F-7EE1-480D-8205-0CAF3D0ADA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65164-EBC6-4394-8271-7D29BEF9608E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1960F-7EE1-480D-8205-0CAF3D0ADA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ED65164-EBC6-4394-8271-7D29BEF9608E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911960F-7EE1-480D-8205-0CAF3D0ADA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advClick="0" advTm="10000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65164-EBC6-4394-8271-7D29BEF9608E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1960F-7EE1-480D-8205-0CAF3D0ADA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 advTm="10000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65164-EBC6-4394-8271-7D29BEF9608E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1960F-7EE1-480D-8205-0CAF3D0ADA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advClick="0" advTm="10000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1960F-7EE1-480D-8205-0CAF3D0ADA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65164-EBC6-4394-8271-7D29BEF9608E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 advTm="10000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65164-EBC6-4394-8271-7D29BEF9608E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1960F-7EE1-480D-8205-0CAF3D0ADA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advClick="0" advTm="10000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65164-EBC6-4394-8271-7D29BEF9608E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1960F-7EE1-480D-8205-0CAF3D0ADA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ED65164-EBC6-4394-8271-7D29BEF9608E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911960F-7EE1-480D-8205-0CAF3D0ADA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Click="0" advTm="10000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65164-EBC6-4394-8271-7D29BEF9608E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11960F-7EE1-480D-8205-0CAF3D0ADA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Click="0" advTm="10000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ED65164-EBC6-4394-8271-7D29BEF9608E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911960F-7EE1-480D-8205-0CAF3D0ADA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Click="0" advTm="10000">
    <p:newsflash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21192" y="3790115"/>
            <a:ext cx="7532070" cy="1135064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Подготовила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провела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Узденова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Л.Х.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714357"/>
            <a:ext cx="8029604" cy="285751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Классный час в 8 классе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«Всероссийский день библиотек»</a:t>
            </a:r>
            <a:endParaRPr lang="ru-RU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10000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Download\Internet_20200526_120755_7.jpe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esktop\Download\img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Download\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Download\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Download\img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Download\img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Download\img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Download\img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4" y="0"/>
            <a:ext cx="9134475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Download\img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4"/>
            <a:ext cx="9144000" cy="682942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Download\img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70</TotalTime>
  <Words>8</Words>
  <Application>Microsoft Office PowerPoint</Application>
  <PresentationFormat>Экран (4:3)</PresentationFormat>
  <Paragraphs>4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Бумажная</vt:lpstr>
      <vt:lpstr>        Классный час в 8 классе  «Всероссийский день библиотек»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11</cp:revision>
  <dcterms:created xsi:type="dcterms:W3CDTF">2020-05-26T11:16:00Z</dcterms:created>
  <dcterms:modified xsi:type="dcterms:W3CDTF">2022-11-23T11:33:07Z</dcterms:modified>
</cp:coreProperties>
</file>