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KATALOG/RAZNOE/1/0_8ad63_54c3dfff_M.png" TargetMode="External"/><Relationship Id="rId7" Type="http://schemas.openxmlformats.org/officeDocument/2006/relationships/hyperlink" Target="https://ides.su/uploads/posts/2017-11/1510192080_621.lizhi.jpg" TargetMode="External"/><Relationship Id="rId2" Type="http://schemas.openxmlformats.org/officeDocument/2006/relationships/hyperlink" Target="http://kira-scrap.ru/KATALOG/RAZNOE/1/0_8ad64_f7d0e183_M.pn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images.easyfreeclipart.com/1021/go-back-gt-gallery-for-richard-barile-aka-derek-foreal-1021159.jpg" TargetMode="External"/><Relationship Id="rId5" Type="http://schemas.openxmlformats.org/officeDocument/2006/relationships/hyperlink" Target="https://f.vividscreen.info/soft/fcb1cb31246bae7af7b41910343ffe1d/Sochi-2014-Hockey-1600x1280.jpg" TargetMode="External"/><Relationship Id="rId4" Type="http://schemas.openxmlformats.org/officeDocument/2006/relationships/hyperlink" Target="http://s2.1pic.org/files/2017/11/30/902537859e89bf1fd7d6.jp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rgbClr val="5E9EFF">
                <a:alpha val="8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3608" y="2372884"/>
            <a:ext cx="1008112" cy="3360369"/>
          </a:xfrm>
          <a:prstGeom prst="rect">
            <a:avLst/>
          </a:prstGeom>
        </p:spPr>
      </p:pic>
      <p:sp>
        <p:nvSpPr>
          <p:cNvPr id="15" name="Овал 14"/>
          <p:cNvSpPr/>
          <p:nvPr userDrawn="1"/>
        </p:nvSpPr>
        <p:spPr>
          <a:xfrm>
            <a:off x="5508104" y="260648"/>
            <a:ext cx="3456384" cy="285293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коньки белые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20429827">
            <a:off x="915595" y="5389220"/>
            <a:ext cx="636662" cy="636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2130425"/>
            <a:ext cx="6624736" cy="1470025"/>
          </a:xfrm>
        </p:spPr>
        <p:txBody>
          <a:bodyPr/>
          <a:lstStyle>
            <a:lvl1pPr>
              <a:defRPr baseline="0">
                <a:solidFill>
                  <a:srgbClr val="005392"/>
                </a:solidFill>
              </a:defRPr>
            </a:lvl1pPr>
          </a:lstStyle>
          <a:p>
            <a:r>
              <a:rPr lang="ru-RU" dirty="0"/>
              <a:t>Зимние виды спорта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87824" y="5373216"/>
            <a:ext cx="5392688" cy="600472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Автор: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7504" y="3789040"/>
            <a:ext cx="3816424" cy="29523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683568" y="3717032"/>
            <a:ext cx="3456384" cy="27809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Зимние-виды-спорта-список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954587"/>
            <a:ext cx="7632848" cy="4861871"/>
          </a:xfrm>
          <a:prstGeom prst="rect">
            <a:avLst/>
          </a:prstGeom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 userDrawn="1"/>
        </p:nvSpPr>
        <p:spPr bwMode="auto">
          <a:xfrm>
            <a:off x="755576" y="610961"/>
            <a:ext cx="75608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Источники: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http://pavlyxa.ru/wp-content/uploads/2015/05/%D0%97%D0%B8%D0%BC%D0%BD%D0%B8%D0%B5-%D0%B2%D0%B8%D0%B4%D1%8B-%D1%81%D0%BF%D0%BE%D1%80%D1%82%D0%B0-%D1%81%D0%BF%D0%B8%D1%81%D0%BE%D0%BA.jpg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http://kira-scrap.ru/KATALOG/RAZNOE/2/0_9b99e_e0b6df07_orig.gif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http://kira-scrap.ru/KATALOG/RAZNOE/1/0_8ad64_f7d0e183_M.png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http://kira-scrap.ru/KATALOG/RAZNOE/1/0_8ad63_54c3dfff_M.png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http://s2.1pic.org/files/2017/11/30/902537859e89bf1fd7d6.jpg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https://f.vividscreen.info/soft/fcb1cb31246bae7af7b41910343ffe1d/Sochi-2014-Hockey-1600x1280.jpg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http://images.easyfreeclipart.com/1021/go-back-gt-gallery-for-richard-barile-aka-derek-foreal-1021159.jpg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https://ides.su/uploads/posts/2017-11/1510192080_621.lizhi.jpg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https://thumbs.dreamstime.com/z/winter-sports-icons-frame-37612234.jpg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 userDrawn="1"/>
        </p:nvSpPr>
        <p:spPr>
          <a:xfrm>
            <a:off x="5364088" y="3429000"/>
            <a:ext cx="3672408" cy="3429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6012160" y="3861048"/>
            <a:ext cx="3131840" cy="29969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5724128" y="3573016"/>
            <a:ext cx="3419872" cy="309634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156176" y="3573016"/>
            <a:ext cx="2699792" cy="263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317500"/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2160" y="2492896"/>
            <a:ext cx="2571750" cy="400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 в снегу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8104" y="3810643"/>
            <a:ext cx="3181978" cy="23546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B6B8-298A-455C-9D3B-0F5D92F37A3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655"/>
            </a:avLst>
          </a:prstGeom>
          <a:blipFill>
            <a:blip r:embed="rId16" cstate="print">
              <a:lum bright="-6000" contrast="-13000"/>
            </a:blip>
            <a:stretch>
              <a:fillRect/>
            </a:stretch>
          </a:blipFill>
          <a:ln>
            <a:solidFill>
              <a:srgbClr val="00B0F0">
                <a:alpha val="33000"/>
              </a:srgb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768752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Дидактическая игра-ходилка «ЗИМНИЕ ВИДЫ СПОРТА»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2697" y="4869160"/>
            <a:ext cx="5392688" cy="60047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/>
              <a:t>Автор: воспитатель МАДОУ № 29:</a:t>
            </a:r>
          </a:p>
          <a:p>
            <a:pPr algn="r"/>
            <a:r>
              <a:rPr lang="ru-RU" dirty="0"/>
              <a:t>Каюмова Альфия </a:t>
            </a:r>
            <a:r>
              <a:rPr lang="ru-RU" dirty="0" err="1"/>
              <a:t>Владиковна</a:t>
            </a:r>
            <a:r>
              <a:rPr lang="ru-RU" dirty="0"/>
              <a:t>.</a:t>
            </a:r>
          </a:p>
          <a:p>
            <a:pPr algn="r"/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DFC7828-4073-79D5-6C21-47EFCE65B65B}"/>
              </a:ext>
            </a:extLst>
          </p:cNvPr>
          <p:cNvSpPr txBox="1">
            <a:spLocks/>
          </p:cNvSpPr>
          <p:nvPr/>
        </p:nvSpPr>
        <p:spPr>
          <a:xfrm>
            <a:off x="2555776" y="3762771"/>
            <a:ext cx="5392688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F9887DF-E5E3-BF7B-EABC-42A199823C7E}"/>
              </a:ext>
            </a:extLst>
          </p:cNvPr>
          <p:cNvSpPr txBox="1">
            <a:spLocks/>
          </p:cNvSpPr>
          <p:nvPr/>
        </p:nvSpPr>
        <p:spPr>
          <a:xfrm>
            <a:off x="2043808" y="3762771"/>
            <a:ext cx="5904656" cy="47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старшего дошкольного возраста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DAFAA-216D-9721-A5B9-2D71DA227E36}"/>
              </a:ext>
            </a:extLst>
          </p:cNvPr>
          <p:cNvSpPr txBox="1"/>
          <p:nvPr/>
        </p:nvSpPr>
        <p:spPr>
          <a:xfrm>
            <a:off x="1187624" y="980728"/>
            <a:ext cx="5302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№29»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4888146-6F00-84B9-EB44-38D1A37C2DF9}"/>
              </a:ext>
            </a:extLst>
          </p:cNvPr>
          <p:cNvSpPr txBox="1">
            <a:spLocks/>
          </p:cNvSpPr>
          <p:nvPr/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Методические рекомендации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20B18-C6DD-4E13-331F-2A8C5AF283D6}"/>
              </a:ext>
            </a:extLst>
          </p:cNvPr>
          <p:cNvSpPr txBox="1"/>
          <p:nvPr/>
        </p:nvSpPr>
        <p:spPr>
          <a:xfrm>
            <a:off x="899592" y="1196752"/>
            <a:ext cx="7632848" cy="15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этап. Анализ проведения игры.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игры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возникновения проблемных ситуаций, трудностей во время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D9635-FA19-4454-9EB7-F5C2A9CB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5" t="7377" r="9739" b="8254"/>
          <a:stretch/>
        </p:blipFill>
        <p:spPr>
          <a:xfrm>
            <a:off x="694790" y="2905273"/>
            <a:ext cx="3096344" cy="32079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8D3ED3-AEEA-F587-2E0E-65A526D5E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4851" r="2967" b="9051"/>
          <a:stretch/>
        </p:blipFill>
        <p:spPr>
          <a:xfrm>
            <a:off x="3995937" y="2856565"/>
            <a:ext cx="4453274" cy="32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728" y="612453"/>
            <a:ext cx="7848872" cy="724942"/>
          </a:xfrm>
        </p:spPr>
        <p:txBody>
          <a:bodyPr>
            <a:normAutofit/>
          </a:bodyPr>
          <a:lstStyle/>
          <a:p>
            <a:r>
              <a:rPr lang="ru-RU" sz="3600" dirty="0"/>
              <a:t>Цель: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BA8A4-9D2F-F750-6B22-108C1C300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7598016" cy="609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детей о зимних видах спорта г. Златоуста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5067DFC-5CB4-1756-AEE5-5800287EA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76" y="2457979"/>
            <a:ext cx="7488832" cy="3707325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и расширять представления детей о зимних видах спорта.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к физической культуре и спорту родного города Златоуста.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интерес к спортивным играм и упражнениям.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навыки выполнения спортивных упражнений.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внимание, логическое мышление, математические способности.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количественного и порядкового счета.</a:t>
            </a: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дружелюбие, умение следовать определённым правилам, получение опыта победы и проигрыша.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084FD5-C0D1-EA83-86A0-5D96D1CAC720}"/>
              </a:ext>
            </a:extLst>
          </p:cNvPr>
          <p:cNvSpPr txBox="1">
            <a:spLocks/>
          </p:cNvSpPr>
          <p:nvPr/>
        </p:nvSpPr>
        <p:spPr>
          <a:xfrm>
            <a:off x="647564" y="1733037"/>
            <a:ext cx="784887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Задачи: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6EB66E-6E46-DE39-1DB7-DADEB865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620688"/>
            <a:ext cx="7848872" cy="724942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Оборудование: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3FDBE9C-CFA6-7213-6F3A-3706D4D7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45630"/>
            <a:ext cx="7560840" cy="478053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включает яркое игровое поле с картинками, конверты с играми-заданиями, кубик для определения количества ходов и фишки-спортсмены.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211E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Игры-задания: </a:t>
            </a: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«Одень спортсмена», «Четвёртый лишний», «Соотнеси вид спорта с пиктограммой», «Чей инвентарь», «Зимние лабиринты», «Загадки о зимних видах спорта», «Крутилка: собери картинку», «Выполни упражнение по схеме», «Ребусы», «Задания на математику и логику», «Зимние и летние виды спорта»,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 «Зимние виды спорта»,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«Физкультминутки с победителем»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solidFill>
                <a:srgbClr val="211E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400" b="1" dirty="0">
                <a:solidFill>
                  <a:srgbClr val="21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из этих игр можно использовать самостоятельно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74BFE7-E5E9-4E78-AE67-AC7FA74CB3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r="3861"/>
          <a:stretch/>
        </p:blipFill>
        <p:spPr>
          <a:xfrm>
            <a:off x="726171" y="620688"/>
            <a:ext cx="3816426" cy="243906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EF095C8-DB87-AD6E-8459-7BEEDCB013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687103"/>
            <a:ext cx="4134233" cy="238045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0D773-B969-5933-93DB-07C5CB27A6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>
          <a:xfrm>
            <a:off x="4214309" y="1970458"/>
            <a:ext cx="4350371" cy="2898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12266-90A1-14BF-EEE3-7EE30CC7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697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Описание игры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4A935-291C-CD4A-73D5-EE3EDE3C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124745"/>
            <a:ext cx="7488832" cy="266429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могут принимать участие 2-4 игрока. Для начала игроки выбирают себе фишку-спортсмена и определяют кто будет ходить первым.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Путешествие начинается. Все фишки в начале игры находятся на </a:t>
            </a:r>
            <a:r>
              <a:rPr lang="ru-RU" sz="22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СТАРТе</a:t>
            </a: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Игроки бросают по очереди кубик и продвигают свою фишку вперед по игровому полю на столько кружков, сколько очков выпало на кубике.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5BB8E-E772-36C4-2461-274B28034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b="23127"/>
          <a:stretch/>
        </p:blipFill>
        <p:spPr>
          <a:xfrm>
            <a:off x="1403648" y="3789040"/>
            <a:ext cx="4910146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B15A4D-09F6-E7CA-23BF-1705894F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2" y="692696"/>
            <a:ext cx="7774969" cy="864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4CC64C-B1BB-BCFB-8573-1260EDB6A2D6}"/>
              </a:ext>
            </a:extLst>
          </p:cNvPr>
          <p:cNvSpPr txBox="1"/>
          <p:nvPr/>
        </p:nvSpPr>
        <p:spPr>
          <a:xfrm>
            <a:off x="827584" y="1268760"/>
            <a:ext cx="7560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пути участников встречаются картинки с различными видами зимнего спорта и с вопросами. Если фишка остановилась на картинке с изображением вида спорта или вопроса, то игрок должен выполнить задание из конверта с соответствующим символом. (Для большего интереса задания могут выполнять все игроки одновременно)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4E0BDF-638B-B6FD-6D5E-CE728F873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b="13453"/>
          <a:stretch/>
        </p:blipFill>
        <p:spPr>
          <a:xfrm>
            <a:off x="1187624" y="3454399"/>
            <a:ext cx="444608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5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F51E8-88B6-5F50-4ED2-3F7992BA29C4}"/>
              </a:ext>
            </a:extLst>
          </p:cNvPr>
          <p:cNvSpPr txBox="1"/>
          <p:nvPr/>
        </p:nvSpPr>
        <p:spPr>
          <a:xfrm>
            <a:off x="827584" y="1133488"/>
            <a:ext cx="58326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Побеждает тот, кто первым дойдет до ФИНИША, где их встречает </a:t>
            </a:r>
            <a:r>
              <a:rPr lang="ru-RU" sz="22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Снежик</a:t>
            </a: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символ Спартакиады сильнейших 2024 года. Победитель проводит спортивную разминку со всеми участниками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999115-619E-C6D4-FE74-55D4B9A11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28" y="952681"/>
            <a:ext cx="1944440" cy="1948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99EC48-88B8-5D77-9046-158CE0740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4" b="11162"/>
          <a:stretch/>
        </p:blipFill>
        <p:spPr>
          <a:xfrm>
            <a:off x="1608109" y="2918592"/>
            <a:ext cx="5556180" cy="3297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6794E3-D79E-24A9-3A15-3EC319A2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9" y="613279"/>
            <a:ext cx="777307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B45D41-D25D-22A3-CCBF-EC792E74BB3D}"/>
              </a:ext>
            </a:extLst>
          </p:cNvPr>
          <p:cNvSpPr txBox="1"/>
          <p:nvPr/>
        </p:nvSpPr>
        <p:spPr>
          <a:xfrm>
            <a:off x="827584" y="1700808"/>
            <a:ext cx="4608512" cy="258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этап. Подготовительный.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детей с зимними видами спорта;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играми-заданиями, которые входят в комплект данной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фишек-спортсменов для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A4F834B-09C2-8571-41A9-423C480958FB}"/>
              </a:ext>
            </a:extLst>
          </p:cNvPr>
          <p:cNvSpPr txBox="1">
            <a:spLocks/>
          </p:cNvSpPr>
          <p:nvPr/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191312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B513F-45FC-C35E-DC5F-44AE6DF74691}"/>
              </a:ext>
            </a:extLst>
          </p:cNvPr>
          <p:cNvSpPr txBox="1">
            <a:spLocks/>
          </p:cNvSpPr>
          <p:nvPr/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Методические рекомендации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4DCCB-2055-04B4-E467-9A3DE52894FF}"/>
              </a:ext>
            </a:extLst>
          </p:cNvPr>
          <p:cNvSpPr txBox="1"/>
          <p:nvPr/>
        </p:nvSpPr>
        <p:spPr>
          <a:xfrm>
            <a:off x="719572" y="1210417"/>
            <a:ext cx="7704856" cy="191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этап. Основной – проведение игры.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детей с содержанием игры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Объяснение хода и правил игры;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роли воспитателя в игре;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игры, при необходимости – помощь воспитателя.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DFB4CC-36D8-6D5E-1562-4E71C70D14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8873"/>
          <a:stretch/>
        </p:blipFill>
        <p:spPr>
          <a:xfrm>
            <a:off x="1790873" y="3121838"/>
            <a:ext cx="5473461" cy="32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1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-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-__</Template>
  <TotalTime>150</TotalTime>
  <Words>440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-__</vt:lpstr>
      <vt:lpstr>Дидактическая игра-ходилка «ЗИМНИЕ ВИДЫ СПОРТА»</vt:lpstr>
      <vt:lpstr>Цель:</vt:lpstr>
      <vt:lpstr>Оборудование:</vt:lpstr>
      <vt:lpstr>Презентация PowerPoint</vt:lpstr>
      <vt:lpstr>Описание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</dc:creator>
  <cp:lastModifiedBy>Tatiana</cp:lastModifiedBy>
  <cp:revision>8</cp:revision>
  <dcterms:created xsi:type="dcterms:W3CDTF">2018-02-23T18:30:47Z</dcterms:created>
  <dcterms:modified xsi:type="dcterms:W3CDTF">2024-12-27T16:36:34Z</dcterms:modified>
</cp:coreProperties>
</file>