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им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129614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С.Есенин</a:t>
            </a:r>
            <a:r>
              <a:rPr lang="ru-RU" b="1" i="1" dirty="0" smtClean="0">
                <a:solidFill>
                  <a:srgbClr val="FF0000"/>
                </a:solidFill>
              </a:rPr>
              <a:t/>
            </a:r>
            <a:br>
              <a:rPr lang="ru-RU" b="1" i="1" dirty="0" smtClean="0">
                <a:solidFill>
                  <a:srgbClr val="FF0000"/>
                </a:solidFill>
              </a:rPr>
            </a:b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852936"/>
            <a:ext cx="7920880" cy="2785864"/>
          </a:xfrm>
        </p:spPr>
        <p:txBody>
          <a:bodyPr>
            <a:normAutofit fontScale="92500" lnSpcReduction="20000"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</a:rPr>
              <a:t>Белая </a:t>
            </a:r>
            <a:r>
              <a:rPr lang="ru-RU" sz="2800" b="1" i="1" dirty="0" smtClean="0">
                <a:solidFill>
                  <a:srgbClr val="002060"/>
                </a:solidFill>
              </a:rPr>
              <a:t>береза под моим окном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Принакрылась снегом, точно серебром.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На пушистых ветках снежною каймой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Распустились кисти белой бахромой.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И стоит береза в сонной тишине,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И горят снежинки в золотом огне.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А заря, лениво обходя кругом,</a:t>
            </a:r>
            <a:br>
              <a:rPr lang="ru-RU" sz="2800" b="1" i="1" dirty="0" smtClean="0">
                <a:solidFill>
                  <a:srgbClr val="002060"/>
                </a:solidFill>
              </a:rPr>
            </a:br>
            <a:r>
              <a:rPr lang="ru-RU" sz="2800" b="1" i="1" dirty="0" smtClean="0">
                <a:solidFill>
                  <a:srgbClr val="002060"/>
                </a:solidFill>
              </a:rPr>
              <a:t>Обсыпает ветки новым серебром.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зима.jf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Зимние забавы</a:t>
            </a:r>
            <a:endParaRPr lang="ru-RU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зим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Гимнастика для глаз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e1acc7d69d580d2968a35a3330c1c647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24304" b="57063"/>
          <a:stretch>
            <a:fillRect/>
          </a:stretch>
        </p:blipFill>
        <p:spPr>
          <a:xfrm>
            <a:off x="0" y="2852936"/>
            <a:ext cx="9144000" cy="165618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зим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Упражнение на внимание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6000" dirty="0" smtClean="0">
                <a:solidFill>
                  <a:srgbClr val="002060"/>
                </a:solidFill>
              </a:rPr>
              <a:t>А  Б  В  Г  Е  Ж  К   Л  М  О</a:t>
            </a:r>
          </a:p>
          <a:p>
            <a:pPr>
              <a:buNone/>
            </a:pPr>
            <a:r>
              <a:rPr lang="ru-RU" sz="6000" dirty="0" smtClean="0">
                <a:solidFill>
                  <a:srgbClr val="FF0000"/>
                </a:solidFill>
              </a:rPr>
              <a:t>Л  П  Л В  П  Л  Л   В   П   В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шишкин зим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01208"/>
            <a:ext cx="8229600" cy="136815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Иван Шишкин: Зима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аснецов зимний со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Аполинарий</a:t>
            </a:r>
            <a:r>
              <a:rPr lang="ru-RU" b="1" dirty="0" smtClean="0">
                <a:solidFill>
                  <a:srgbClr val="FF0000"/>
                </a:solidFill>
              </a:rPr>
              <a:t> Васнецов: Зимний сон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зим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Тема занятия: Зимний пейзаж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зима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908720"/>
            <a:ext cx="3419872" cy="3312368"/>
          </a:xfrm>
        </p:spPr>
      </p:pic>
      <p:pic>
        <p:nvPicPr>
          <p:cNvPr id="6" name="Рисунок 5" descr="зима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836712"/>
            <a:ext cx="3528392" cy="2952328"/>
          </a:xfrm>
          <a:prstGeom prst="rect">
            <a:avLst/>
          </a:prstGeom>
        </p:spPr>
      </p:pic>
      <p:pic>
        <p:nvPicPr>
          <p:cNvPr id="7" name="Рисунок 6" descr="зима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3501008"/>
            <a:ext cx="4248472" cy="29523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bfba87d1385bf12cae438b292fe5b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48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С.Есенин </vt:lpstr>
      <vt:lpstr>Зимние забавы</vt:lpstr>
      <vt:lpstr>Гимнастика для глаз</vt:lpstr>
      <vt:lpstr>Упражнение на внимание</vt:lpstr>
      <vt:lpstr>Иван Шишкин: Зима</vt:lpstr>
      <vt:lpstr>Аполинарий Васнецов: Зимний сон</vt:lpstr>
      <vt:lpstr>Тема занятия: Зимний пейзаж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6</cp:revision>
  <dcterms:created xsi:type="dcterms:W3CDTF">2024-12-16T11:23:15Z</dcterms:created>
  <dcterms:modified xsi:type="dcterms:W3CDTF">2024-12-28T05:33:01Z</dcterms:modified>
</cp:coreProperties>
</file>