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099AE9-3B00-49D9-9DC1-CCD788A08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50D0-695D-40EC-BBCA-DB283AD97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DEAD-BEA6-466A-BBD5-A166A8F74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78DE-5097-4FEF-807E-5F84A2B74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8F8C-8243-451F-A7F9-FA129A638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2CDB-70E5-439D-9FC5-7E8A44075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1401-D975-4B39-A660-593AF7861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EE4A-5478-49B3-A9A8-3FBAD8EC4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DFEE-0086-4156-98B7-AF4D57C5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0152-6730-45A9-9508-D6D689722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9058-5A1C-4001-B6E0-74A1EA1B0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773C2-7126-4F57-B2BF-0F58E17FC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5ADE-5B7F-413C-B1D8-3AD7C822A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1FCF-F4E9-4C29-83AF-D8A97DA1F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9BAF-41EA-40BB-B7E7-5648ADA25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5E42E90-5E12-48E4-A92A-E89189B01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  <p:sldLayoutId id="2147483703" r:id="rId12"/>
    <p:sldLayoutId id="2147483702" r:id="rId13"/>
    <p:sldLayoutId id="2147483701" r:id="rId14"/>
    <p:sldLayoutId id="2147483700" r:id="rId15"/>
  </p:sldLayoutIdLst>
  <p:transition spd="med" advTm="5000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6c4a6a0e6c8b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i="1" smtClean="0"/>
              <a:t>С ДНЕМ УЧИТЕЛЯ!</a:t>
            </a:r>
          </a:p>
        </p:txBody>
      </p:sp>
      <p:pic>
        <p:nvPicPr>
          <p:cNvPr id="3076" name="Picture 4" descr="450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8688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6c4a6a0e6c8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 Праздником!!!</a:t>
            </a:r>
          </a:p>
        </p:txBody>
      </p:sp>
      <p:pic>
        <p:nvPicPr>
          <p:cNvPr id="4099" name="Picture 6" descr="2fbd57d0560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10" descr="www_chudetstvo_ru_den_uchitelia_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1363" y="1600200"/>
            <a:ext cx="3470275" cy="4530725"/>
          </a:xfrm>
          <a:noFill/>
        </p:spPr>
      </p:pic>
      <p:sp>
        <p:nvSpPr>
          <p:cNvPr id="43023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5125" name="Picture 11" descr="8778beacf12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333375"/>
            <a:ext cx="3560763" cy="2949575"/>
          </a:xfrm>
          <a:noFill/>
        </p:spPr>
      </p:pic>
      <p:pic>
        <p:nvPicPr>
          <p:cNvPr id="5126" name="Picture 12" descr="3405253_23d0885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795963" y="3500438"/>
            <a:ext cx="3103562" cy="3103562"/>
          </a:xfrm>
          <a:noFill/>
        </p:spPr>
      </p:pic>
      <p:sp>
        <p:nvSpPr>
          <p:cNvPr id="5127" name="WordArt 13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28860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b="1" i="1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</a:rPr>
              <a:t>Поздравляем!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4038600" cy="5654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Вы столько нам отдали сил,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И знаний ценных на века,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Науки важные красиво,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Несли в руках ученикам.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И вот сейчас настало время,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Когда в сердцах несем любовь,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Хотим облегчить жизни бремя,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Взглянув в глаза родные вновь.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Поклон Вам низкий и признанье,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Мы в день Учителя споем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Простую песню о призванье,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/>
              <a:t>Пусть счастье к вам стремится в дом!</a:t>
            </a:r>
          </a:p>
        </p:txBody>
      </p:sp>
      <p:pic>
        <p:nvPicPr>
          <p:cNvPr id="6148" name="Picture 7" descr="74357695_school_b2_1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844675"/>
            <a:ext cx="4038600" cy="3455988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232094"/>
            <a:ext cx="6635080" cy="45719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5303" name="Rectangle 7"/>
          <p:cNvSpPr>
            <a:spLocks noGrp="1" noChangeArrowheads="1"/>
          </p:cNvSpPr>
          <p:nvPr>
            <p:ph idx="1"/>
          </p:nvPr>
        </p:nvSpPr>
        <p:spPr>
          <a:xfrm>
            <a:off x="-1980728" y="-4549877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489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Вы, учитель, детям отдаете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Все свое душевное тепло.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Десять лет по жизни их ведете,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Чтобы вдаль их жизнью унесло.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Был звонок вчера как будто первый,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Пролетели птицей все года.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Вы, учитель, друг надежный, верный,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Будем помнить мы о Вас всегда!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Выпускной – и слезы льются сами,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С Ваших добрых и красивых глаз.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Мы в сердцах навеки будем с Вами,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smtClean="0"/>
              <a:t>В школе с Вами встретимся не раз!</a:t>
            </a:r>
            <a:r>
              <a:rPr lang="ru-RU" sz="2000" smtClean="0"/>
              <a:t> </a:t>
            </a:r>
          </a:p>
        </p:txBody>
      </p:sp>
      <p:pic>
        <p:nvPicPr>
          <p:cNvPr id="8196" name="Picture 7" descr="9510368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700213"/>
            <a:ext cx="4038600" cy="4246562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19" name="Picture 8" descr="den_uchitely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4038600" cy="4948237"/>
          </a:xfrm>
          <a:noFill/>
        </p:spPr>
      </p:pic>
      <p:pic>
        <p:nvPicPr>
          <p:cNvPr id="9220" name="Picture 11" descr="33166363_6b646ddaccb7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404813"/>
            <a:ext cx="3665537" cy="3097212"/>
          </a:xfrm>
          <a:noFill/>
        </p:spPr>
      </p:pic>
      <p:pic>
        <p:nvPicPr>
          <p:cNvPr id="9221" name="Picture 12" descr="c3c3f73c3aa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92725" y="3860800"/>
            <a:ext cx="3408363" cy="2811463"/>
          </a:xfrm>
          <a:noFill/>
        </p:spPr>
      </p:pic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9" descr="6077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476250"/>
            <a:ext cx="4260850" cy="3043238"/>
          </a:xfrm>
          <a:noFill/>
        </p:spPr>
      </p:pic>
      <p:pic>
        <p:nvPicPr>
          <p:cNvPr id="11268" name="Picture 10" descr="750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1196975"/>
            <a:ext cx="2919413" cy="2189163"/>
          </a:xfrm>
          <a:noFill/>
        </p:spPr>
      </p:pic>
      <p:pic>
        <p:nvPicPr>
          <p:cNvPr id="11269" name="Picture 11" descr="1285615520_00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684213" y="3860800"/>
            <a:ext cx="3316287" cy="2189163"/>
          </a:xfrm>
          <a:noFill/>
        </p:spPr>
      </p:pic>
      <p:sp>
        <p:nvSpPr>
          <p:cNvPr id="60429" name="Rectangle 13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11271" name="WordArt 14"/>
          <p:cNvSpPr>
            <a:spLocks noChangeArrowheads="1" noChangeShapeType="1" noTextEdit="1"/>
          </p:cNvSpPr>
          <p:nvPr/>
        </p:nvSpPr>
        <p:spPr bwMode="auto">
          <a:xfrm>
            <a:off x="4427538" y="3284538"/>
            <a:ext cx="4248150" cy="2628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ru-RU" sz="9600" b="1" i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Для Вас!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 advTm="5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Клен 4">
    <a:dk1>
      <a:srgbClr val="008000"/>
    </a:dk1>
    <a:lt1>
      <a:srgbClr val="FFFFFF"/>
    </a:lt1>
    <a:dk2>
      <a:srgbClr val="005800"/>
    </a:dk2>
    <a:lt2>
      <a:srgbClr val="FFFFCC"/>
    </a:lt2>
    <a:accent1>
      <a:srgbClr val="00CC99"/>
    </a:accent1>
    <a:accent2>
      <a:srgbClr val="007825"/>
    </a:accent2>
    <a:accent3>
      <a:srgbClr val="AAB4AA"/>
    </a:accent3>
    <a:accent4>
      <a:srgbClr val="DADADA"/>
    </a:accent4>
    <a:accent5>
      <a:srgbClr val="AAE2CA"/>
    </a:accent5>
    <a:accent6>
      <a:srgbClr val="006C20"/>
    </a:accent6>
    <a:hlink>
      <a:srgbClr val="9966FF"/>
    </a:hlink>
    <a:folHlink>
      <a:srgbClr val="99CCFF"/>
    </a:folHlink>
  </a:clrScheme>
</a:themeOverride>
</file>

<file path=ppt/theme/themeOverride2.xml><?xml version="1.0" encoding="utf-8"?>
<a:themeOverride xmlns:a="http://schemas.openxmlformats.org/drawingml/2006/main">
  <a:clrScheme name="Клен 2">
    <a:dk1>
      <a:srgbClr val="EA9306"/>
    </a:dk1>
    <a:lt1>
      <a:srgbClr val="FFFFFF"/>
    </a:lt1>
    <a:dk2>
      <a:srgbClr val="FAC120"/>
    </a:dk2>
    <a:lt2>
      <a:srgbClr val="FFFDD1"/>
    </a:lt2>
    <a:accent1>
      <a:srgbClr val="CC6600"/>
    </a:accent1>
    <a:accent2>
      <a:srgbClr val="FF9933"/>
    </a:accent2>
    <a:accent3>
      <a:srgbClr val="FCDDAB"/>
    </a:accent3>
    <a:accent4>
      <a:srgbClr val="DADADA"/>
    </a:accent4>
    <a:accent5>
      <a:srgbClr val="E2B8AA"/>
    </a:accent5>
    <a:accent6>
      <a:srgbClr val="E78A2D"/>
    </a:accent6>
    <a:hlink>
      <a:srgbClr val="A50021"/>
    </a:hlink>
    <a:folHlink>
      <a:srgbClr val="666633"/>
    </a:folHlink>
  </a:clrScheme>
</a:themeOverride>
</file>

<file path=ppt/theme/themeOverride3.xml><?xml version="1.0" encoding="utf-8"?>
<a:themeOverride xmlns:a="http://schemas.openxmlformats.org/drawingml/2006/main">
  <a:clrScheme name="Клен 5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CCFF99"/>
    </a:folHlink>
  </a:clrScheme>
</a:themeOverride>
</file>

<file path=ppt/theme/themeOverride4.xml><?xml version="1.0" encoding="utf-8"?>
<a:themeOverride xmlns:a="http://schemas.openxmlformats.org/drawingml/2006/main">
  <a:clrScheme name="Клен 8">
    <a:dk1>
      <a:srgbClr val="5700AE"/>
    </a:dk1>
    <a:lt1>
      <a:srgbClr val="FFFFFF"/>
    </a:lt1>
    <a:dk2>
      <a:srgbClr val="7301CB"/>
    </a:dk2>
    <a:lt2>
      <a:srgbClr val="C5C5FF"/>
    </a:lt2>
    <a:accent1>
      <a:srgbClr val="9999FF"/>
    </a:accent1>
    <a:accent2>
      <a:srgbClr val="7000E0"/>
    </a:accent2>
    <a:accent3>
      <a:srgbClr val="BCAAE2"/>
    </a:accent3>
    <a:accent4>
      <a:srgbClr val="DADADA"/>
    </a:accent4>
    <a:accent5>
      <a:srgbClr val="CACAFF"/>
    </a:accent5>
    <a:accent6>
      <a:srgbClr val="6500CB"/>
    </a:accent6>
    <a:hlink>
      <a:srgbClr val="99F3FF"/>
    </a:hlink>
    <a:folHlink>
      <a:srgbClr val="CCCCFF"/>
    </a:folHlink>
  </a:clrScheme>
</a:themeOverride>
</file>

<file path=ppt/theme/themeOverride5.xml><?xml version="1.0" encoding="utf-8"?>
<a:themeOverride xmlns:a="http://schemas.openxmlformats.org/drawingml/2006/main">
  <a:clrScheme name="Клен 6">
    <a:dk1>
      <a:srgbClr val="006699"/>
    </a:dk1>
    <a:lt1>
      <a:srgbClr val="FFFFFF"/>
    </a:lt1>
    <a:dk2>
      <a:srgbClr val="006666"/>
    </a:dk2>
    <a:lt2>
      <a:srgbClr val="CCECFF"/>
    </a:lt2>
    <a:accent1>
      <a:srgbClr val="00CCFF"/>
    </a:accent1>
    <a:accent2>
      <a:srgbClr val="017A83"/>
    </a:accent2>
    <a:accent3>
      <a:srgbClr val="AAB8B8"/>
    </a:accent3>
    <a:accent4>
      <a:srgbClr val="DADADA"/>
    </a:accent4>
    <a:accent5>
      <a:srgbClr val="AAE2FF"/>
    </a:accent5>
    <a:accent6>
      <a:srgbClr val="016E76"/>
    </a:accent6>
    <a:hlink>
      <a:srgbClr val="FFFFCC"/>
    </a:hlink>
    <a:folHlink>
      <a:srgbClr val="99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61</TotalTime>
  <Words>162</Words>
  <Application>Microsoft Office PowerPoint</Application>
  <PresentationFormat>Экран (4:3)</PresentationFormat>
  <Paragraphs>28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Impact</vt:lpstr>
      <vt:lpstr>Times New Roman</vt:lpstr>
      <vt:lpstr>Wingdings</vt:lpstr>
      <vt:lpstr>Клен</vt:lpstr>
      <vt:lpstr>С ДНЕМ УЧИТЕЛЯ!</vt:lpstr>
      <vt:lpstr>С Праздником!!!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УЧИТЕЛЯ!</dc:title>
  <dc:creator>Пользователь</dc:creator>
  <cp:lastModifiedBy>Mama</cp:lastModifiedBy>
  <cp:revision>7</cp:revision>
  <dcterms:created xsi:type="dcterms:W3CDTF">2011-09-30T07:44:22Z</dcterms:created>
  <dcterms:modified xsi:type="dcterms:W3CDTF">2024-10-01T13:42:55Z</dcterms:modified>
</cp:coreProperties>
</file>