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2" r:id="rId3"/>
    <p:sldId id="314" r:id="rId4"/>
    <p:sldId id="315" r:id="rId5"/>
    <p:sldId id="307" r:id="rId6"/>
    <p:sldId id="316" r:id="rId7"/>
    <p:sldId id="317" r:id="rId8"/>
    <p:sldId id="318" r:id="rId9"/>
    <p:sldId id="320" r:id="rId10"/>
    <p:sldId id="321" r:id="rId11"/>
    <p:sldId id="326" r:id="rId12"/>
    <p:sldId id="325" r:id="rId13"/>
    <p:sldId id="322" r:id="rId14"/>
    <p:sldId id="324" r:id="rId15"/>
    <p:sldId id="293" r:id="rId16"/>
    <p:sldId id="294" r:id="rId17"/>
    <p:sldId id="295" r:id="rId18"/>
    <p:sldId id="262" r:id="rId19"/>
    <p:sldId id="311" r:id="rId20"/>
    <p:sldId id="32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6742" cy="857256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59A81-899B-4B2A-AEB8-20CA9D891FF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8403-152F-4258-838F-387EE4A4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s.znanio.ru/d5af0e/90/fb/b9a7b71fccfc4c5651de8b50047844526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04856" cy="3384376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Нравственное воспитание культуры безопасности учащихся 5-7 лет на занятиях в творческом объединении «Азбука безопасности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Цепкова Ирина Владимировна,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8767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Это напоминание о том, какие методы и приёмы есть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Игротека, которая содержит: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 «Опасно – не опасно», «Продолжи ряд», «Назови одним словом», «Четвертый – лишний», «Так – не так», «Азбука безопасности», «Пирамида здоровья», «Внимание, дорога» и др.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настольно – печатные игры «Основы безопасности», «Большая прогулка по городу», «Хорошо – плохо»,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Валеология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«Дорожные знаки»,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Черезвычайные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ситуации дома»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8767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Дидактические, настольно-печатные и сюжетные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Temp\Rar$DIa0.932\IMG_20221022_150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150768" cy="3286148"/>
          </a:xfrm>
          <a:prstGeom prst="rect">
            <a:avLst/>
          </a:prstGeom>
          <a:noFill/>
        </p:spPr>
      </p:pic>
      <p:pic>
        <p:nvPicPr>
          <p:cNvPr id="23554" name="Picture 2" descr="C:\Users\User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19" y="3000372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8767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Дидактические, настольно-печатные и сюжетно-ролевые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ротивопажарная игра «Что не&amp;nbsp;верно сделал я?» 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Сюжетно Ролевая Игра Магазин Цвето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407196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876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Тематические презентации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142984"/>
            <a:ext cx="2786082" cy="2928958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714612" y="4286256"/>
          <a:ext cx="3132720" cy="234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Слайд" r:id="rId6" imgW="4562541" imgH="3419519" progId="PowerPoint.Slide.12">
                  <p:embed/>
                </p:oleObj>
              </mc:Choice>
              <mc:Fallback>
                <p:oleObj name="Слайд" r:id="rId6" imgW="4562541" imgH="341951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4286256"/>
                        <a:ext cx="3132720" cy="2347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5.05.2021 Громкое чтение сказки Альберта Иванова &amp;quot;Как неразлучные дру..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ллюстрация 4 из 16 для Приключения неразлучных друзей - А.М. Крутов Лабири..."/>
          <p:cNvPicPr/>
          <p:nvPr/>
        </p:nvPicPr>
        <p:blipFill>
          <a:blip r:embed="rId4"/>
          <a:srcRect r="50881"/>
          <a:stretch>
            <a:fillRect/>
          </a:stretch>
        </p:blipFill>
        <p:spPr bwMode="auto">
          <a:xfrm>
            <a:off x="5000628" y="1571612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18230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Русские народные сказки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Колобок           Кот и петух    Волк и семеро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козлят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усские народные сказки для детей. полный список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22669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усские народные сказки. библиотека пескарь.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214554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усские народные сказки (87шт.) - читать, слушать сказки онлайн, картинки и..."/>
          <p:cNvPicPr/>
          <p:nvPr/>
        </p:nvPicPr>
        <p:blipFill>
          <a:blip r:embed="rId5"/>
          <a:srcRect l="5152" r="7963"/>
          <a:stretch>
            <a:fillRect/>
          </a:stretch>
        </p:blipFill>
        <p:spPr bwMode="auto">
          <a:xfrm>
            <a:off x="6072166" y="2214554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Обучающие мультфильмы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Уроки тётушки Совы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500306"/>
            <a:ext cx="8435280" cy="4357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оказать список поделившихся.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2861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 отделении социальной помощи семье и детям был проведен просмотр мультфиль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55007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664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age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365" y="364406"/>
            <a:ext cx="3816424" cy="2848570"/>
          </a:xfrm>
        </p:spPr>
      </p:pic>
      <p:pic>
        <p:nvPicPr>
          <p:cNvPr id="3075" name="Picture 3" descr="C:\Documents and Settings\User\Рабочий стол\картинки по безопасности\34978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176464" cy="3096344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картинки по безопасности\14(1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05438"/>
            <a:ext cx="2880320" cy="2903881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картинки по безопасност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637304"/>
            <a:ext cx="4850904" cy="24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9487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родителями​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243779"/>
            <a:ext cx="3525310" cy="249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877" y="1221656"/>
            <a:ext cx="28082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9746"/>
          <a:stretch>
            <a:fillRect/>
          </a:stretch>
        </p:blipFill>
        <p:spPr bwMode="auto">
          <a:xfrm>
            <a:off x="2906122" y="3760157"/>
            <a:ext cx="3026345" cy="28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2592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548680"/>
            <a:ext cx="7920880" cy="5907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6815"/>
            <a:ext cx="4062051" cy="3066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88" y="3300509"/>
            <a:ext cx="3735660" cy="3119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92" y="171015"/>
            <a:ext cx="3672355" cy="2969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" y="3345591"/>
            <a:ext cx="3600400" cy="325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9487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Русские народные пословицы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Береженого Бог бережет.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Берегись бед, пока их нет.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Предупрежден – значит убережен.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Пуганая ворона куста боится.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Обжегшись кипятком на молоко дуют.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Лишь глупый да малый без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живут.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Опасенье - половина спасенья.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езентация &quot;Формирование основ безопасности у детей дошкольного возраста&quot;">
            <a:hlinkClick r:id="rId3" tgtFrame="&quot;_blank&quot;" tooltip="&quot;Презентация &quot;Формирование основ безопасности у детей дошкольного возраста&quot;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2592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548680"/>
            <a:ext cx="8676456" cy="59070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 развитие культуры безопасного поведения посредством изучения основных правил безопасности.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8" name="Рисунок 7" descr="Азбука безопасности.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429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2592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548680"/>
            <a:ext cx="8676456" cy="59070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 smtClean="0"/>
          </a:p>
          <a:p>
            <a:pPr lvl="0"/>
            <a:endParaRPr lang="ru-RU" sz="3600" dirty="0" smtClean="0"/>
          </a:p>
          <a:p>
            <a:pPr lvl="0"/>
            <a:r>
              <a:rPr lang="ru-RU" sz="3600" dirty="0" smtClean="0"/>
              <a:t>воспитывать бережное отношение к своей жизни и жизни другого человека</a:t>
            </a:r>
          </a:p>
          <a:p>
            <a:pPr lvl="0"/>
            <a:r>
              <a:rPr lang="ru-RU" sz="3600" dirty="0" smtClean="0"/>
              <a:t>сформировать систему элементарных знаний о потенциально опасных видах жизнедеятельности и способах действия в чрезвычайных ситуациях;</a:t>
            </a:r>
          </a:p>
          <a:p>
            <a:pPr lvl="0"/>
            <a:r>
              <a:rPr lang="ru-RU" sz="3600" dirty="0" smtClean="0"/>
              <a:t>сформировать первоначальные навыки здорового образа жизни.</a:t>
            </a:r>
          </a:p>
          <a:p>
            <a:pPr lvl="0"/>
            <a:r>
              <a:rPr lang="ru-RU" sz="3600" dirty="0" smtClean="0"/>
              <a:t>воспитывать готовность в любой ситуации поступать в соответствии с правилами безопасного </a:t>
            </a:r>
            <a:r>
              <a:rPr lang="ru-RU" sz="3600" dirty="0" smtClean="0"/>
              <a:t>поведения</a:t>
            </a:r>
            <a:r>
              <a:rPr lang="ru-RU" sz="3600" dirty="0"/>
              <a:t>.</a:t>
            </a:r>
            <a:endParaRPr lang="ru-RU" sz="3600" dirty="0" smtClean="0"/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3010" name="Picture 2" descr="Презентация на тему Скачать презентацию Азбука безопасности для дошкольнико..."/>
          <p:cNvPicPr>
            <a:picLocks noChangeAspect="1" noChangeArrowheads="1"/>
          </p:cNvPicPr>
          <p:nvPr/>
        </p:nvPicPr>
        <p:blipFill>
          <a:blip r:embed="rId3"/>
          <a:srcRect t="5119" b="14067"/>
          <a:stretch>
            <a:fillRect/>
          </a:stretch>
        </p:blipFill>
        <p:spPr bwMode="auto">
          <a:xfrm>
            <a:off x="1000100" y="285728"/>
            <a:ext cx="67866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28604"/>
            <a:ext cx="72390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безопасности: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Безопасность на дороге </a:t>
            </a: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ui-533a94f2932b01.1879997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5286412" cy="4143404"/>
          </a:xfrm>
          <a:prstGeom prst="rect">
            <a:avLst/>
          </a:prstGeom>
        </p:spPr>
      </p:pic>
      <p:pic>
        <p:nvPicPr>
          <p:cNvPr id="26626" name="Picture 2" descr="Всероссийская акция &amp;quot;Безопасность детей на дороге&amp;quot; 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3" y="1629422"/>
            <a:ext cx="2859915" cy="415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28604"/>
            <a:ext cx="72390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безопасности: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Безопасность жилища</a:t>
            </a: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етская безопасность! "/>
          <p:cNvPicPr/>
          <p:nvPr/>
        </p:nvPicPr>
        <p:blipFill>
          <a:blip r:embed="rId3"/>
          <a:srcRect t="11620"/>
          <a:stretch>
            <a:fillRect/>
          </a:stretch>
        </p:blipFill>
        <p:spPr bwMode="auto">
          <a:xfrm>
            <a:off x="214282" y="1500174"/>
            <a:ext cx="87154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28604"/>
            <a:ext cx="72390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безопасности: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Безопасность на улице</a:t>
            </a: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к поступить? "/>
          <p:cNvPicPr/>
          <p:nvPr/>
        </p:nvPicPr>
        <p:blipFill>
          <a:blip r:embed="rId3"/>
          <a:srcRect l="16197" t="9063" r="17371" b="4375"/>
          <a:stretch>
            <a:fillRect/>
          </a:stretch>
        </p:blipFill>
        <p:spPr bwMode="auto">
          <a:xfrm>
            <a:off x="214282" y="1571612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пасные ситуации: контакты с незнакомыми людьми на улице&amp;quot; 2021, Новоос..."/>
          <p:cNvPicPr/>
          <p:nvPr/>
        </p:nvPicPr>
        <p:blipFill>
          <a:blip r:embed="rId4"/>
          <a:srcRect l="14286" t="5000" r="13583" b="3438"/>
          <a:stretch>
            <a:fillRect/>
          </a:stretch>
        </p:blipFill>
        <p:spPr bwMode="auto">
          <a:xfrm>
            <a:off x="4643438" y="1571612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7133"/>
            <a:ext cx="9286844" cy="6965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безопасности: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Безопасность в природе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росмотр содержимого документа &amp;quot;Презентация по правилам безопасного по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-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7133"/>
            <a:ext cx="9286844" cy="6965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безопасности: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Научись быть здоровым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Задания для детей 3-4 лет. "/>
          <p:cNvPicPr/>
          <p:nvPr/>
        </p:nvPicPr>
        <p:blipFill>
          <a:blip r:embed="rId3"/>
          <a:srcRect l="8197" t="13438" r="9368" b="11250"/>
          <a:stretch>
            <a:fillRect/>
          </a:stretch>
        </p:blipFill>
        <p:spPr bwMode="auto">
          <a:xfrm>
            <a:off x="214282" y="1500174"/>
            <a:ext cx="8929718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1149</TotalTime>
  <Words>248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Тема1</vt:lpstr>
      <vt:lpstr>Слайд</vt:lpstr>
      <vt:lpstr> Нравственное воспитание культуры безопасности учащихся 5-7 лет на занятиях в творческом объединении «Азбука безопасности»   Цепкова Ирина Владимировна, педагог дополнительного образования высшей квалификационной категории</vt:lpstr>
      <vt:lpstr>     </vt:lpstr>
      <vt:lpstr>     </vt:lpstr>
      <vt:lpstr>     </vt:lpstr>
      <vt:lpstr>       </vt:lpstr>
      <vt:lpstr>       </vt:lpstr>
      <vt:lpstr>       </vt:lpstr>
      <vt:lpstr>     </vt:lpstr>
      <vt:lpstr>     </vt:lpstr>
      <vt:lpstr>   </vt:lpstr>
      <vt:lpstr>           </vt:lpstr>
      <vt:lpstr>  Дидактические, настольно-печатные и сюжетные игры</vt:lpstr>
      <vt:lpstr>  Дидактические, настольно-печатные и сюжетно-ролевые игры</vt:lpstr>
      <vt:lpstr>  Тематические презентации</vt:lpstr>
      <vt:lpstr> Художественная литература</vt:lpstr>
      <vt:lpstr>   Русские народные сказки Колобок           Кот и петух    Волк и семеро                                                         козлят</vt:lpstr>
      <vt:lpstr>  Обучающие мультфильмы Смешарики                 Уроки тётушки Совы     </vt:lpstr>
      <vt:lpstr>Презентация PowerPoint</vt:lpstr>
      <vt:lpstr> Работа с родителями​</vt:lpstr>
      <vt:lpstr> Русские народные пословицы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безопасности  жизнедеятельности у детей  дошкольного возраста</dc:title>
  <dc:creator>User</dc:creator>
  <cp:lastModifiedBy>Учетная запись Майкрософт</cp:lastModifiedBy>
  <cp:revision>123</cp:revision>
  <dcterms:created xsi:type="dcterms:W3CDTF">2016-04-10T17:20:23Z</dcterms:created>
  <dcterms:modified xsi:type="dcterms:W3CDTF">2022-11-02T12:49:36Z</dcterms:modified>
</cp:coreProperties>
</file>