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6" r:id="rId5"/>
  </p:sldMasterIdLst>
  <p:notesMasterIdLst>
    <p:notesMasterId r:id="rId7"/>
  </p:notesMasterIdLst>
  <p:sldIdLst>
    <p:sldId id="284" r:id="rId6"/>
    <p:sldId id="257" r:id="rId8"/>
    <p:sldId id="259" r:id="rId9"/>
    <p:sldId id="303" r:id="rId10"/>
    <p:sldId id="260" r:id="rId11"/>
    <p:sldId id="261" r:id="rId12"/>
    <p:sldId id="263" r:id="rId13"/>
    <p:sldId id="272" r:id="rId14"/>
    <p:sldId id="305" r:id="rId15"/>
    <p:sldId id="265" r:id="rId16"/>
    <p:sldId id="324" r:id="rId17"/>
    <p:sldId id="269" r:id="rId18"/>
    <p:sldId id="270" r:id="rId19"/>
    <p:sldId id="309" r:id="rId20"/>
    <p:sldId id="264" r:id="rId21"/>
    <p:sldId id="310" r:id="rId22"/>
    <p:sldId id="268" r:id="rId23"/>
    <p:sldId id="306" r:id="rId24"/>
    <p:sldId id="304" r:id="rId25"/>
    <p:sldId id="307" r:id="rId26"/>
    <p:sldId id="308" r:id="rId27"/>
    <p:sldId id="273" r:id="rId28"/>
    <p:sldId id="325" r:id="rId29"/>
    <p:sldId id="262" r:id="rId30"/>
    <p:sldId id="311" r:id="rId31"/>
    <p:sldId id="30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microsoft.com/office/2007/relationships/hdphoto" Target="../media/image4.wdp"/><Relationship Id="rId7" Type="http://schemas.openxmlformats.org/officeDocument/2006/relationships/image" Target="../media/image3.png"/><Relationship Id="rId6" Type="http://schemas.openxmlformats.org/officeDocument/2006/relationships/tags" Target="../tags/tag3.xml"/><Relationship Id="rId5" Type="http://schemas.microsoft.com/office/2007/relationships/hdphoto" Target="../media/image2.wdp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7" Type="http://schemas.openxmlformats.org/officeDocument/2006/relationships/tags" Target="../tags/tag11.xml"/><Relationship Id="rId16" Type="http://schemas.openxmlformats.org/officeDocument/2006/relationships/tags" Target="../tags/tag10.xml"/><Relationship Id="rId15" Type="http://schemas.openxmlformats.org/officeDocument/2006/relationships/tags" Target="../tags/tag9.xml"/><Relationship Id="rId14" Type="http://schemas.openxmlformats.org/officeDocument/2006/relationships/tags" Target="../tags/tag8.xml"/><Relationship Id="rId13" Type="http://schemas.openxmlformats.org/officeDocument/2006/relationships/tags" Target="../tags/tag7.xml"/><Relationship Id="rId12" Type="http://schemas.openxmlformats.org/officeDocument/2006/relationships/tags" Target="../tags/tag6.xml"/><Relationship Id="rId11" Type="http://schemas.openxmlformats.org/officeDocument/2006/relationships/image" Target="../media/image5.png"/><Relationship Id="rId10" Type="http://schemas.openxmlformats.org/officeDocument/2006/relationships/tags" Target="../tags/tag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image" Target="../media/image8.png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tags" Target="../tags/tag17.xml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image" Target="../media/image11.png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image" Target="../media/image10.png"/><Relationship Id="rId4" Type="http://schemas.openxmlformats.org/officeDocument/2006/relationships/tags" Target="../tags/tag26.xml"/><Relationship Id="rId3" Type="http://schemas.openxmlformats.org/officeDocument/2006/relationships/image" Target="../media/image9.png"/><Relationship Id="rId2" Type="http://schemas.openxmlformats.org/officeDocument/2006/relationships/tags" Target="../tags/tag25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microsoft.com/office/2007/relationships/hdphoto" Target="../media/image4.wdp"/><Relationship Id="rId8" Type="http://schemas.openxmlformats.org/officeDocument/2006/relationships/image" Target="../media/image3.png"/><Relationship Id="rId7" Type="http://schemas.openxmlformats.org/officeDocument/2006/relationships/tags" Target="../tags/tag67.xml"/><Relationship Id="rId6" Type="http://schemas.microsoft.com/office/2007/relationships/hdphoto" Target="../media/image2.wdp"/><Relationship Id="rId5" Type="http://schemas.openxmlformats.org/officeDocument/2006/relationships/image" Target="../media/image1.png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7" Type="http://schemas.openxmlformats.org/officeDocument/2006/relationships/tags" Target="../tags/tag74.xml"/><Relationship Id="rId16" Type="http://schemas.openxmlformats.org/officeDocument/2006/relationships/tags" Target="../tags/tag73.xml"/><Relationship Id="rId15" Type="http://schemas.openxmlformats.org/officeDocument/2006/relationships/tags" Target="../tags/tag72.xml"/><Relationship Id="rId14" Type="http://schemas.openxmlformats.org/officeDocument/2006/relationships/tags" Target="../tags/tag71.xml"/><Relationship Id="rId13" Type="http://schemas.openxmlformats.org/officeDocument/2006/relationships/tags" Target="../tags/tag70.xml"/><Relationship Id="rId12" Type="http://schemas.openxmlformats.org/officeDocument/2006/relationships/image" Target="../media/image5.png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image" Target="NULL" TargetMode="External"/><Relationship Id="rId4" Type="http://schemas.openxmlformats.org/officeDocument/2006/relationships/image" Target="../media/image12.png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image" Target="../media/image14.png"/><Relationship Id="rId6" Type="http://schemas.openxmlformats.org/officeDocument/2006/relationships/tags" Target="../tags/tag99.xml"/><Relationship Id="rId5" Type="http://schemas.openxmlformats.org/officeDocument/2006/relationships/image" Target="NULL" TargetMode="External"/><Relationship Id="rId4" Type="http://schemas.openxmlformats.org/officeDocument/2006/relationships/image" Target="../media/image13.png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image" Target="NULL" TargetMode="External"/><Relationship Id="rId4" Type="http://schemas.openxmlformats.org/officeDocument/2006/relationships/image" Target="../media/image15.png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0" Type="http://schemas.openxmlformats.org/officeDocument/2006/relationships/tags" Target="../tags/tag110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tags" Target="../tags/tag144.xml"/><Relationship Id="rId6" Type="http://schemas.openxmlformats.org/officeDocument/2006/relationships/tags" Target="../tags/tag143.xml"/><Relationship Id="rId5" Type="http://schemas.openxmlformats.org/officeDocument/2006/relationships/image" Target="NULL" TargetMode="External"/><Relationship Id="rId4" Type="http://schemas.openxmlformats.org/officeDocument/2006/relationships/image" Target="../media/image16.png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0" Type="http://schemas.openxmlformats.org/officeDocument/2006/relationships/tags" Target="../tags/tag147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5" Type="http://schemas.openxmlformats.org/officeDocument/2006/relationships/image" Target="NULL" TargetMode="External"/><Relationship Id="rId4" Type="http://schemas.openxmlformats.org/officeDocument/2006/relationships/image" Target="../media/image15.png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AE11-298F-47A1-9067-D3EB1D905A76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9837-990E-4E26-BF4F-90879C9C55D0}" type="slidenum">
              <a:rPr lang="ru-RU" smtClean="0"/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AE11-298F-47A1-9067-D3EB1D905A76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9837-990E-4E26-BF4F-90879C9C55D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AE11-298F-47A1-9067-D3EB1D905A76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9837-990E-4E26-BF4F-90879C9C55D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59000">
                <a:schemeClr val="bg2">
                  <a:alpha val="0"/>
                </a:schemeClr>
              </a:gs>
              <a:gs pos="0">
                <a:schemeClr val="bg2">
                  <a:alpha val="99000"/>
                </a:schemeClr>
              </a:gs>
              <a:gs pos="100000">
                <a:schemeClr val="bg2">
                  <a:lumMod val="90000"/>
                  <a:alpha val="27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alphaModFix amt="28000"/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43401"/>
            <a:ext cx="9144000" cy="4407408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" name="图片 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2067"/>
            <a:ext cx="9144000" cy="4410075"/>
          </a:xfrm>
          <a:prstGeom prst="rect">
            <a:avLst/>
          </a:prstGeom>
        </p:spPr>
      </p:pic>
      <p:sp>
        <p:nvSpPr>
          <p:cNvPr id="23" name="图形 21"/>
          <p:cNvSpPr/>
          <p:nvPr>
            <p:custDataLst>
              <p:tags r:id="rId9"/>
            </p:custDataLst>
          </p:nvPr>
        </p:nvSpPr>
        <p:spPr>
          <a:xfrm>
            <a:off x="2145908" y="4236392"/>
            <a:ext cx="7169543" cy="2130071"/>
          </a:xfrm>
          <a:custGeom>
            <a:avLst/>
            <a:gdLst>
              <a:gd name="connsiteX0" fmla="*/ 0 w 9464139"/>
              <a:gd name="connsiteY0" fmla="*/ 3103598 h 3103598"/>
              <a:gd name="connsiteX1" fmla="*/ 3653356 w 9464139"/>
              <a:gd name="connsiteY1" fmla="*/ 136216 h 3103598"/>
              <a:gd name="connsiteX2" fmla="*/ 8901332 w 9464139"/>
              <a:gd name="connsiteY2" fmla="*/ 0 h 3103598"/>
              <a:gd name="connsiteX3" fmla="*/ 9464140 w 9464139"/>
              <a:gd name="connsiteY3" fmla="*/ 2829536 h 3103598"/>
              <a:gd name="connsiteX0-1" fmla="*/ 0 w 7311490"/>
              <a:gd name="connsiteY0-2" fmla="*/ 1770098 h 2834342"/>
              <a:gd name="connsiteX1-3" fmla="*/ 1500706 w 7311490"/>
              <a:gd name="connsiteY1-4" fmla="*/ 136216 h 2834342"/>
              <a:gd name="connsiteX2-5" fmla="*/ 6748682 w 7311490"/>
              <a:gd name="connsiteY2-6" fmla="*/ 0 h 2834342"/>
              <a:gd name="connsiteX3-7" fmla="*/ 7311490 w 7311490"/>
              <a:gd name="connsiteY3-8" fmla="*/ 2829536 h 2834342"/>
              <a:gd name="connsiteX4" fmla="*/ 0 w 7311490"/>
              <a:gd name="connsiteY4" fmla="*/ 1770098 h 2834342"/>
              <a:gd name="connsiteX0-9" fmla="*/ 0 w 9997540"/>
              <a:gd name="connsiteY0-10" fmla="*/ 2874998 h 2874998"/>
              <a:gd name="connsiteX1-11" fmla="*/ 4186756 w 9997540"/>
              <a:gd name="connsiteY1-12" fmla="*/ 136216 h 2874998"/>
              <a:gd name="connsiteX2-13" fmla="*/ 9434732 w 9997540"/>
              <a:gd name="connsiteY2-14" fmla="*/ 0 h 2874998"/>
              <a:gd name="connsiteX3-15" fmla="*/ 9997540 w 9997540"/>
              <a:gd name="connsiteY3-16" fmla="*/ 2829536 h 2874998"/>
              <a:gd name="connsiteX4-17" fmla="*/ 0 w 9997540"/>
              <a:gd name="connsiteY4-18" fmla="*/ 2874998 h 2874998"/>
              <a:gd name="connsiteX0-19" fmla="*/ 0 w 9997540"/>
              <a:gd name="connsiteY0-20" fmla="*/ 2874998 h 2874998"/>
              <a:gd name="connsiteX1-21" fmla="*/ 4186756 w 9997540"/>
              <a:gd name="connsiteY1-22" fmla="*/ 136216 h 2874998"/>
              <a:gd name="connsiteX2-23" fmla="*/ 9434732 w 9997540"/>
              <a:gd name="connsiteY2-24" fmla="*/ 0 h 2874998"/>
              <a:gd name="connsiteX3-25" fmla="*/ 9997540 w 9997540"/>
              <a:gd name="connsiteY3-26" fmla="*/ 2829536 h 2874998"/>
              <a:gd name="connsiteX4-27" fmla="*/ 0 w 9997540"/>
              <a:gd name="connsiteY4-28" fmla="*/ 2874998 h 2874998"/>
              <a:gd name="connsiteX0-29" fmla="*/ 0 w 9787990"/>
              <a:gd name="connsiteY0-30" fmla="*/ 2874998 h 2874998"/>
              <a:gd name="connsiteX1-31" fmla="*/ 4186756 w 9787990"/>
              <a:gd name="connsiteY1-32" fmla="*/ 136216 h 2874998"/>
              <a:gd name="connsiteX2-33" fmla="*/ 9434732 w 9787990"/>
              <a:gd name="connsiteY2-34" fmla="*/ 0 h 2874998"/>
              <a:gd name="connsiteX3-35" fmla="*/ 9787990 w 9787990"/>
              <a:gd name="connsiteY3-36" fmla="*/ 2791436 h 2874998"/>
              <a:gd name="connsiteX4-37" fmla="*/ 0 w 9787990"/>
              <a:gd name="connsiteY4-38" fmla="*/ 2874998 h 2874998"/>
              <a:gd name="connsiteX0-39" fmla="*/ 0 w 9787990"/>
              <a:gd name="connsiteY0-40" fmla="*/ 2738782 h 2738782"/>
              <a:gd name="connsiteX1-41" fmla="*/ 4186756 w 9787990"/>
              <a:gd name="connsiteY1-42" fmla="*/ 0 h 2738782"/>
              <a:gd name="connsiteX2-43" fmla="*/ 9301382 w 9787990"/>
              <a:gd name="connsiteY2-44" fmla="*/ 35234 h 2738782"/>
              <a:gd name="connsiteX3-45" fmla="*/ 9787990 w 9787990"/>
              <a:gd name="connsiteY3-46" fmla="*/ 2655220 h 2738782"/>
              <a:gd name="connsiteX4-47" fmla="*/ 0 w 9787990"/>
              <a:gd name="connsiteY4-48" fmla="*/ 2738782 h 2738782"/>
              <a:gd name="connsiteX0-49" fmla="*/ 0 w 9787990"/>
              <a:gd name="connsiteY0-50" fmla="*/ 2703548 h 2703548"/>
              <a:gd name="connsiteX1-51" fmla="*/ 4434406 w 9787990"/>
              <a:gd name="connsiteY1-52" fmla="*/ 269566 h 2703548"/>
              <a:gd name="connsiteX2-53" fmla="*/ 9301382 w 9787990"/>
              <a:gd name="connsiteY2-54" fmla="*/ 0 h 2703548"/>
              <a:gd name="connsiteX3-55" fmla="*/ 9787990 w 9787990"/>
              <a:gd name="connsiteY3-56" fmla="*/ 2619986 h 2703548"/>
              <a:gd name="connsiteX4-57" fmla="*/ 0 w 9787990"/>
              <a:gd name="connsiteY4-58" fmla="*/ 2703548 h 2703548"/>
              <a:gd name="connsiteX0-59" fmla="*/ 0 w 9787990"/>
              <a:gd name="connsiteY0-60" fmla="*/ 2493998 h 2493998"/>
              <a:gd name="connsiteX1-61" fmla="*/ 4434406 w 9787990"/>
              <a:gd name="connsiteY1-62" fmla="*/ 60016 h 2493998"/>
              <a:gd name="connsiteX2-63" fmla="*/ 8748932 w 9787990"/>
              <a:gd name="connsiteY2-64" fmla="*/ 0 h 2493998"/>
              <a:gd name="connsiteX3-65" fmla="*/ 9787990 w 9787990"/>
              <a:gd name="connsiteY3-66" fmla="*/ 2410436 h 2493998"/>
              <a:gd name="connsiteX4-67" fmla="*/ 0 w 9787990"/>
              <a:gd name="connsiteY4-68" fmla="*/ 2493998 h 2493998"/>
              <a:gd name="connsiteX0-69" fmla="*/ 0 w 9787990"/>
              <a:gd name="connsiteY0-70" fmla="*/ 2669396 h 2669396"/>
              <a:gd name="connsiteX1-71" fmla="*/ 4434406 w 9787990"/>
              <a:gd name="connsiteY1-72" fmla="*/ 235414 h 2669396"/>
              <a:gd name="connsiteX2-73" fmla="*/ 8748932 w 9787990"/>
              <a:gd name="connsiteY2-74" fmla="*/ 175398 h 2669396"/>
              <a:gd name="connsiteX3-75" fmla="*/ 9787990 w 9787990"/>
              <a:gd name="connsiteY3-76" fmla="*/ 2585834 h 2669396"/>
              <a:gd name="connsiteX4-77" fmla="*/ 0 w 9787990"/>
              <a:gd name="connsiteY4-78" fmla="*/ 2669396 h 2669396"/>
              <a:gd name="connsiteX0-79" fmla="*/ 0 w 9787990"/>
              <a:gd name="connsiteY0-80" fmla="*/ 2669396 h 2669396"/>
              <a:gd name="connsiteX1-81" fmla="*/ 4434406 w 9787990"/>
              <a:gd name="connsiteY1-82" fmla="*/ 235414 h 2669396"/>
              <a:gd name="connsiteX2-83" fmla="*/ 8748932 w 9787990"/>
              <a:gd name="connsiteY2-84" fmla="*/ 175398 h 2669396"/>
              <a:gd name="connsiteX3-85" fmla="*/ 9787990 w 9787990"/>
              <a:gd name="connsiteY3-86" fmla="*/ 2585834 h 2669396"/>
              <a:gd name="connsiteX4-87" fmla="*/ 0 w 9787990"/>
              <a:gd name="connsiteY4-88" fmla="*/ 2669396 h 2669396"/>
              <a:gd name="connsiteX0-89" fmla="*/ 0 w 9787990"/>
              <a:gd name="connsiteY0-90" fmla="*/ 2880175 h 2880175"/>
              <a:gd name="connsiteX1-91" fmla="*/ 4434406 w 9787990"/>
              <a:gd name="connsiteY1-92" fmla="*/ 446193 h 2880175"/>
              <a:gd name="connsiteX2-93" fmla="*/ 8748932 w 9787990"/>
              <a:gd name="connsiteY2-94" fmla="*/ 386177 h 2880175"/>
              <a:gd name="connsiteX3-95" fmla="*/ 9787990 w 9787990"/>
              <a:gd name="connsiteY3-96" fmla="*/ 2796613 h 2880175"/>
              <a:gd name="connsiteX4-97" fmla="*/ 0 w 9787990"/>
              <a:gd name="connsiteY4-98" fmla="*/ 2880175 h 2880175"/>
              <a:gd name="connsiteX0-99" fmla="*/ 0 w 9787990"/>
              <a:gd name="connsiteY0-100" fmla="*/ 2880175 h 2880175"/>
              <a:gd name="connsiteX1-101" fmla="*/ 4434406 w 9787990"/>
              <a:gd name="connsiteY1-102" fmla="*/ 446193 h 2880175"/>
              <a:gd name="connsiteX2-103" fmla="*/ 8748932 w 9787990"/>
              <a:gd name="connsiteY2-104" fmla="*/ 386177 h 2880175"/>
              <a:gd name="connsiteX3-105" fmla="*/ 9787990 w 9787990"/>
              <a:gd name="connsiteY3-106" fmla="*/ 2796613 h 2880175"/>
              <a:gd name="connsiteX4-107" fmla="*/ 0 w 9787990"/>
              <a:gd name="connsiteY4-108" fmla="*/ 2880175 h 2880175"/>
              <a:gd name="connsiteX0-109" fmla="*/ 0 w 9787990"/>
              <a:gd name="connsiteY0-110" fmla="*/ 2880175 h 2880175"/>
              <a:gd name="connsiteX1-111" fmla="*/ 4434406 w 9787990"/>
              <a:gd name="connsiteY1-112" fmla="*/ 446193 h 2880175"/>
              <a:gd name="connsiteX2-113" fmla="*/ 8748932 w 9787990"/>
              <a:gd name="connsiteY2-114" fmla="*/ 386177 h 2880175"/>
              <a:gd name="connsiteX3-115" fmla="*/ 9787990 w 9787990"/>
              <a:gd name="connsiteY3-116" fmla="*/ 2796613 h 2880175"/>
              <a:gd name="connsiteX4-117" fmla="*/ 0 w 9787990"/>
              <a:gd name="connsiteY4-118" fmla="*/ 2880175 h 2880175"/>
              <a:gd name="connsiteX0-119" fmla="*/ 0 w 9787990"/>
              <a:gd name="connsiteY0-120" fmla="*/ 2840095 h 2840095"/>
              <a:gd name="connsiteX1-121" fmla="*/ 4434406 w 9787990"/>
              <a:gd name="connsiteY1-122" fmla="*/ 406113 h 2840095"/>
              <a:gd name="connsiteX2-123" fmla="*/ 8558432 w 9787990"/>
              <a:gd name="connsiteY2-124" fmla="*/ 441347 h 2840095"/>
              <a:gd name="connsiteX3-125" fmla="*/ 9787990 w 9787990"/>
              <a:gd name="connsiteY3-126" fmla="*/ 2756533 h 2840095"/>
              <a:gd name="connsiteX4-127" fmla="*/ 0 w 9787990"/>
              <a:gd name="connsiteY4-128" fmla="*/ 2840095 h 2840095"/>
              <a:gd name="connsiteX0-129" fmla="*/ 0 w 9787990"/>
              <a:gd name="connsiteY0-130" fmla="*/ 2840095 h 2840095"/>
              <a:gd name="connsiteX1-131" fmla="*/ 4434406 w 9787990"/>
              <a:gd name="connsiteY1-132" fmla="*/ 406113 h 2840095"/>
              <a:gd name="connsiteX2-133" fmla="*/ 8558432 w 9787990"/>
              <a:gd name="connsiteY2-134" fmla="*/ 441347 h 2840095"/>
              <a:gd name="connsiteX3-135" fmla="*/ 9787990 w 9787990"/>
              <a:gd name="connsiteY3-136" fmla="*/ 2756533 h 2840095"/>
              <a:gd name="connsiteX4-137" fmla="*/ 0 w 9787990"/>
              <a:gd name="connsiteY4-138" fmla="*/ 2840095 h 284009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9787990" h="2840095">
                <a:moveTo>
                  <a:pt x="0" y="2840095"/>
                </a:moveTo>
                <a:cubicBezTo>
                  <a:pt x="1478135" y="2028768"/>
                  <a:pt x="2822921" y="1198390"/>
                  <a:pt x="4434406" y="406113"/>
                </a:cubicBezTo>
                <a:cubicBezTo>
                  <a:pt x="5815431" y="-280642"/>
                  <a:pt x="7044057" y="23202"/>
                  <a:pt x="8558432" y="441347"/>
                </a:cubicBezTo>
                <a:cubicBezTo>
                  <a:pt x="9590585" y="1111476"/>
                  <a:pt x="9746437" y="2010204"/>
                  <a:pt x="9787990" y="2756533"/>
                </a:cubicBezTo>
                <a:cubicBezTo>
                  <a:pt x="6633277" y="2847887"/>
                  <a:pt x="4831113" y="2710641"/>
                  <a:pt x="0" y="284009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9000"/>
            </a:schemeClr>
          </a:solidFill>
          <a:ln w="81537" cap="flat">
            <a:noFill/>
            <a:prstDash val="solid"/>
            <a:miter/>
          </a:ln>
          <a:effectLst>
            <a:glow>
              <a:schemeClr val="accent1">
                <a:lumMod val="60000"/>
                <a:lumOff val="40000"/>
              </a:schemeClr>
            </a:glow>
            <a:softEdge rad="444500"/>
          </a:effectLst>
        </p:spPr>
        <p:txBody>
          <a:bodyPr rtlCol="0" anchor="ctr"/>
          <a:lstStyle/>
          <a:p>
            <a:endParaRPr lang="en-US" sz="135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8245"/>
            <a:ext cx="9144000" cy="44100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785813" y="2160994"/>
            <a:ext cx="7572375" cy="972563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30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3"/>
            </p:custDataLst>
          </p:nvPr>
        </p:nvSpPr>
        <p:spPr>
          <a:xfrm>
            <a:off x="785813" y="995055"/>
            <a:ext cx="7572375" cy="743962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sym typeface="Arial" panose="020B0604020202020204" pitchFamily="34" charset="0"/>
              </a:defRPr>
            </a:lvl1pPr>
            <a:lvl2pPr marL="342900" indent="0" algn="ctr">
              <a:buNone/>
              <a:defRPr sz="1500">
                <a:latin typeface="+mj-lt"/>
              </a:defRPr>
            </a:lvl2pPr>
            <a:lvl3pPr marL="685800" indent="0" algn="ctr">
              <a:buNone/>
              <a:defRPr sz="1350">
                <a:latin typeface="+mj-lt"/>
              </a:defRPr>
            </a:lvl3pPr>
            <a:lvl4pPr marL="1028700" indent="0" algn="ctr">
              <a:buNone/>
              <a:defRPr sz="1200">
                <a:latin typeface="+mj-lt"/>
              </a:defRPr>
            </a:lvl4pPr>
            <a:lvl5pPr marL="1371600" indent="0" algn="ctr">
              <a:buNone/>
              <a:defRPr sz="1200">
                <a:latin typeface="+mj-lt"/>
              </a:defRPr>
            </a:lvl5pPr>
            <a:lvl6pPr marL="1714500" indent="0" algn="ctr">
              <a:buNone/>
              <a:defRPr sz="1200">
                <a:latin typeface="+mj-lt"/>
              </a:defRPr>
            </a:lvl6pPr>
            <a:lvl7pPr marL="2057400" indent="0" algn="ctr">
              <a:buNone/>
              <a:defRPr sz="1200">
                <a:latin typeface="+mj-lt"/>
              </a:defRPr>
            </a:lvl7pPr>
            <a:lvl8pPr marL="2400300" indent="0" algn="ctr">
              <a:buNone/>
              <a:defRPr sz="1200">
                <a:latin typeface="+mj-lt"/>
              </a:defRPr>
            </a:lvl8pPr>
            <a:lvl9pPr marL="2743200" indent="0" algn="ctr">
              <a:buNone/>
              <a:defRPr sz="1200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subtitle</a:t>
            </a:r>
            <a:endParaRPr 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4"/>
            </p:custDataLst>
          </p:nvPr>
        </p:nvSpPr>
        <p:spPr>
          <a:xfrm>
            <a:off x="785813" y="3696006"/>
            <a:ext cx="7572375" cy="1550951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8"/>
            <p:custDataLst>
              <p:tags r:id="rId15"/>
            </p:custDataLst>
          </p:nvPr>
        </p:nvSpPr>
        <p:spPr>
          <a:xfrm>
            <a:off x="521970" y="6401991"/>
            <a:ext cx="20574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9"/>
            <p:custDataLst>
              <p:tags r:id="rId16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20"/>
            <p:custDataLst>
              <p:tags r:id="rId17"/>
            </p:custDataLst>
          </p:nvPr>
        </p:nvSpPr>
        <p:spPr>
          <a:xfrm>
            <a:off x="6565487" y="6401991"/>
            <a:ext cx="20574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21970" y="450000"/>
            <a:ext cx="8100000" cy="540000"/>
          </a:xfrm>
        </p:spPr>
        <p:txBody>
          <a:bodyPr anchor="ctr" anchorCtr="0"/>
          <a:lstStyle>
            <a:lvl1pPr algn="ctr"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521970" y="1910952"/>
            <a:ext cx="8100000" cy="3655219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521970" y="6401991"/>
            <a:ext cx="20574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65487" y="6401991"/>
            <a:ext cx="20574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80000"/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" y="1588"/>
            <a:ext cx="9144000" cy="2847975"/>
          </a:xfrm>
          <a:prstGeom prst="rect">
            <a:avLst/>
          </a:prstGeom>
        </p:spPr>
      </p:pic>
      <p:sp>
        <p:nvSpPr>
          <p:cNvPr id="12" name="图形 21"/>
          <p:cNvSpPr/>
          <p:nvPr userDrawn="1">
            <p:custDataLst>
              <p:tags r:id="rId5"/>
            </p:custDataLst>
          </p:nvPr>
        </p:nvSpPr>
        <p:spPr>
          <a:xfrm flipV="1">
            <a:off x="1245795" y="-396117"/>
            <a:ext cx="7169543" cy="2840095"/>
          </a:xfrm>
          <a:custGeom>
            <a:avLst/>
            <a:gdLst>
              <a:gd name="connsiteX0" fmla="*/ 0 w 9464139"/>
              <a:gd name="connsiteY0" fmla="*/ 3103598 h 3103598"/>
              <a:gd name="connsiteX1" fmla="*/ 3653356 w 9464139"/>
              <a:gd name="connsiteY1" fmla="*/ 136216 h 3103598"/>
              <a:gd name="connsiteX2" fmla="*/ 8901332 w 9464139"/>
              <a:gd name="connsiteY2" fmla="*/ 0 h 3103598"/>
              <a:gd name="connsiteX3" fmla="*/ 9464140 w 9464139"/>
              <a:gd name="connsiteY3" fmla="*/ 2829536 h 3103598"/>
              <a:gd name="connsiteX0-1" fmla="*/ 0 w 7311490"/>
              <a:gd name="connsiteY0-2" fmla="*/ 1770098 h 2834342"/>
              <a:gd name="connsiteX1-3" fmla="*/ 1500706 w 7311490"/>
              <a:gd name="connsiteY1-4" fmla="*/ 136216 h 2834342"/>
              <a:gd name="connsiteX2-5" fmla="*/ 6748682 w 7311490"/>
              <a:gd name="connsiteY2-6" fmla="*/ 0 h 2834342"/>
              <a:gd name="connsiteX3-7" fmla="*/ 7311490 w 7311490"/>
              <a:gd name="connsiteY3-8" fmla="*/ 2829536 h 2834342"/>
              <a:gd name="connsiteX4" fmla="*/ 0 w 7311490"/>
              <a:gd name="connsiteY4" fmla="*/ 1770098 h 2834342"/>
              <a:gd name="connsiteX0-9" fmla="*/ 0 w 9997540"/>
              <a:gd name="connsiteY0-10" fmla="*/ 2874998 h 2874998"/>
              <a:gd name="connsiteX1-11" fmla="*/ 4186756 w 9997540"/>
              <a:gd name="connsiteY1-12" fmla="*/ 136216 h 2874998"/>
              <a:gd name="connsiteX2-13" fmla="*/ 9434732 w 9997540"/>
              <a:gd name="connsiteY2-14" fmla="*/ 0 h 2874998"/>
              <a:gd name="connsiteX3-15" fmla="*/ 9997540 w 9997540"/>
              <a:gd name="connsiteY3-16" fmla="*/ 2829536 h 2874998"/>
              <a:gd name="connsiteX4-17" fmla="*/ 0 w 9997540"/>
              <a:gd name="connsiteY4-18" fmla="*/ 2874998 h 2874998"/>
              <a:gd name="connsiteX0-19" fmla="*/ 0 w 9997540"/>
              <a:gd name="connsiteY0-20" fmla="*/ 2874998 h 2874998"/>
              <a:gd name="connsiteX1-21" fmla="*/ 4186756 w 9997540"/>
              <a:gd name="connsiteY1-22" fmla="*/ 136216 h 2874998"/>
              <a:gd name="connsiteX2-23" fmla="*/ 9434732 w 9997540"/>
              <a:gd name="connsiteY2-24" fmla="*/ 0 h 2874998"/>
              <a:gd name="connsiteX3-25" fmla="*/ 9997540 w 9997540"/>
              <a:gd name="connsiteY3-26" fmla="*/ 2829536 h 2874998"/>
              <a:gd name="connsiteX4-27" fmla="*/ 0 w 9997540"/>
              <a:gd name="connsiteY4-28" fmla="*/ 2874998 h 2874998"/>
              <a:gd name="connsiteX0-29" fmla="*/ 0 w 9787990"/>
              <a:gd name="connsiteY0-30" fmla="*/ 2874998 h 2874998"/>
              <a:gd name="connsiteX1-31" fmla="*/ 4186756 w 9787990"/>
              <a:gd name="connsiteY1-32" fmla="*/ 136216 h 2874998"/>
              <a:gd name="connsiteX2-33" fmla="*/ 9434732 w 9787990"/>
              <a:gd name="connsiteY2-34" fmla="*/ 0 h 2874998"/>
              <a:gd name="connsiteX3-35" fmla="*/ 9787990 w 9787990"/>
              <a:gd name="connsiteY3-36" fmla="*/ 2791436 h 2874998"/>
              <a:gd name="connsiteX4-37" fmla="*/ 0 w 9787990"/>
              <a:gd name="connsiteY4-38" fmla="*/ 2874998 h 2874998"/>
              <a:gd name="connsiteX0-39" fmla="*/ 0 w 9787990"/>
              <a:gd name="connsiteY0-40" fmla="*/ 2738782 h 2738782"/>
              <a:gd name="connsiteX1-41" fmla="*/ 4186756 w 9787990"/>
              <a:gd name="connsiteY1-42" fmla="*/ 0 h 2738782"/>
              <a:gd name="connsiteX2-43" fmla="*/ 9301382 w 9787990"/>
              <a:gd name="connsiteY2-44" fmla="*/ 35234 h 2738782"/>
              <a:gd name="connsiteX3-45" fmla="*/ 9787990 w 9787990"/>
              <a:gd name="connsiteY3-46" fmla="*/ 2655220 h 2738782"/>
              <a:gd name="connsiteX4-47" fmla="*/ 0 w 9787990"/>
              <a:gd name="connsiteY4-48" fmla="*/ 2738782 h 2738782"/>
              <a:gd name="connsiteX0-49" fmla="*/ 0 w 9787990"/>
              <a:gd name="connsiteY0-50" fmla="*/ 2703548 h 2703548"/>
              <a:gd name="connsiteX1-51" fmla="*/ 4434406 w 9787990"/>
              <a:gd name="connsiteY1-52" fmla="*/ 269566 h 2703548"/>
              <a:gd name="connsiteX2-53" fmla="*/ 9301382 w 9787990"/>
              <a:gd name="connsiteY2-54" fmla="*/ 0 h 2703548"/>
              <a:gd name="connsiteX3-55" fmla="*/ 9787990 w 9787990"/>
              <a:gd name="connsiteY3-56" fmla="*/ 2619986 h 2703548"/>
              <a:gd name="connsiteX4-57" fmla="*/ 0 w 9787990"/>
              <a:gd name="connsiteY4-58" fmla="*/ 2703548 h 2703548"/>
              <a:gd name="connsiteX0-59" fmla="*/ 0 w 9787990"/>
              <a:gd name="connsiteY0-60" fmla="*/ 2493998 h 2493998"/>
              <a:gd name="connsiteX1-61" fmla="*/ 4434406 w 9787990"/>
              <a:gd name="connsiteY1-62" fmla="*/ 60016 h 2493998"/>
              <a:gd name="connsiteX2-63" fmla="*/ 8748932 w 9787990"/>
              <a:gd name="connsiteY2-64" fmla="*/ 0 h 2493998"/>
              <a:gd name="connsiteX3-65" fmla="*/ 9787990 w 9787990"/>
              <a:gd name="connsiteY3-66" fmla="*/ 2410436 h 2493998"/>
              <a:gd name="connsiteX4-67" fmla="*/ 0 w 9787990"/>
              <a:gd name="connsiteY4-68" fmla="*/ 2493998 h 2493998"/>
              <a:gd name="connsiteX0-69" fmla="*/ 0 w 9787990"/>
              <a:gd name="connsiteY0-70" fmla="*/ 2669396 h 2669396"/>
              <a:gd name="connsiteX1-71" fmla="*/ 4434406 w 9787990"/>
              <a:gd name="connsiteY1-72" fmla="*/ 235414 h 2669396"/>
              <a:gd name="connsiteX2-73" fmla="*/ 8748932 w 9787990"/>
              <a:gd name="connsiteY2-74" fmla="*/ 175398 h 2669396"/>
              <a:gd name="connsiteX3-75" fmla="*/ 9787990 w 9787990"/>
              <a:gd name="connsiteY3-76" fmla="*/ 2585834 h 2669396"/>
              <a:gd name="connsiteX4-77" fmla="*/ 0 w 9787990"/>
              <a:gd name="connsiteY4-78" fmla="*/ 2669396 h 2669396"/>
              <a:gd name="connsiteX0-79" fmla="*/ 0 w 9787990"/>
              <a:gd name="connsiteY0-80" fmla="*/ 2669396 h 2669396"/>
              <a:gd name="connsiteX1-81" fmla="*/ 4434406 w 9787990"/>
              <a:gd name="connsiteY1-82" fmla="*/ 235414 h 2669396"/>
              <a:gd name="connsiteX2-83" fmla="*/ 8748932 w 9787990"/>
              <a:gd name="connsiteY2-84" fmla="*/ 175398 h 2669396"/>
              <a:gd name="connsiteX3-85" fmla="*/ 9787990 w 9787990"/>
              <a:gd name="connsiteY3-86" fmla="*/ 2585834 h 2669396"/>
              <a:gd name="connsiteX4-87" fmla="*/ 0 w 9787990"/>
              <a:gd name="connsiteY4-88" fmla="*/ 2669396 h 2669396"/>
              <a:gd name="connsiteX0-89" fmla="*/ 0 w 9787990"/>
              <a:gd name="connsiteY0-90" fmla="*/ 2880175 h 2880175"/>
              <a:gd name="connsiteX1-91" fmla="*/ 4434406 w 9787990"/>
              <a:gd name="connsiteY1-92" fmla="*/ 446193 h 2880175"/>
              <a:gd name="connsiteX2-93" fmla="*/ 8748932 w 9787990"/>
              <a:gd name="connsiteY2-94" fmla="*/ 386177 h 2880175"/>
              <a:gd name="connsiteX3-95" fmla="*/ 9787990 w 9787990"/>
              <a:gd name="connsiteY3-96" fmla="*/ 2796613 h 2880175"/>
              <a:gd name="connsiteX4-97" fmla="*/ 0 w 9787990"/>
              <a:gd name="connsiteY4-98" fmla="*/ 2880175 h 2880175"/>
              <a:gd name="connsiteX0-99" fmla="*/ 0 w 9787990"/>
              <a:gd name="connsiteY0-100" fmla="*/ 2880175 h 2880175"/>
              <a:gd name="connsiteX1-101" fmla="*/ 4434406 w 9787990"/>
              <a:gd name="connsiteY1-102" fmla="*/ 446193 h 2880175"/>
              <a:gd name="connsiteX2-103" fmla="*/ 8748932 w 9787990"/>
              <a:gd name="connsiteY2-104" fmla="*/ 386177 h 2880175"/>
              <a:gd name="connsiteX3-105" fmla="*/ 9787990 w 9787990"/>
              <a:gd name="connsiteY3-106" fmla="*/ 2796613 h 2880175"/>
              <a:gd name="connsiteX4-107" fmla="*/ 0 w 9787990"/>
              <a:gd name="connsiteY4-108" fmla="*/ 2880175 h 2880175"/>
              <a:gd name="connsiteX0-109" fmla="*/ 0 w 9787990"/>
              <a:gd name="connsiteY0-110" fmla="*/ 2880175 h 2880175"/>
              <a:gd name="connsiteX1-111" fmla="*/ 4434406 w 9787990"/>
              <a:gd name="connsiteY1-112" fmla="*/ 446193 h 2880175"/>
              <a:gd name="connsiteX2-113" fmla="*/ 8748932 w 9787990"/>
              <a:gd name="connsiteY2-114" fmla="*/ 386177 h 2880175"/>
              <a:gd name="connsiteX3-115" fmla="*/ 9787990 w 9787990"/>
              <a:gd name="connsiteY3-116" fmla="*/ 2796613 h 2880175"/>
              <a:gd name="connsiteX4-117" fmla="*/ 0 w 9787990"/>
              <a:gd name="connsiteY4-118" fmla="*/ 2880175 h 2880175"/>
              <a:gd name="connsiteX0-119" fmla="*/ 0 w 9787990"/>
              <a:gd name="connsiteY0-120" fmla="*/ 2840095 h 2840095"/>
              <a:gd name="connsiteX1-121" fmla="*/ 4434406 w 9787990"/>
              <a:gd name="connsiteY1-122" fmla="*/ 406113 h 2840095"/>
              <a:gd name="connsiteX2-123" fmla="*/ 8558432 w 9787990"/>
              <a:gd name="connsiteY2-124" fmla="*/ 441347 h 2840095"/>
              <a:gd name="connsiteX3-125" fmla="*/ 9787990 w 9787990"/>
              <a:gd name="connsiteY3-126" fmla="*/ 2756533 h 2840095"/>
              <a:gd name="connsiteX4-127" fmla="*/ 0 w 9787990"/>
              <a:gd name="connsiteY4-128" fmla="*/ 2840095 h 2840095"/>
              <a:gd name="connsiteX0-129" fmla="*/ 0 w 9787990"/>
              <a:gd name="connsiteY0-130" fmla="*/ 2840095 h 2840095"/>
              <a:gd name="connsiteX1-131" fmla="*/ 4434406 w 9787990"/>
              <a:gd name="connsiteY1-132" fmla="*/ 406113 h 2840095"/>
              <a:gd name="connsiteX2-133" fmla="*/ 8558432 w 9787990"/>
              <a:gd name="connsiteY2-134" fmla="*/ 441347 h 2840095"/>
              <a:gd name="connsiteX3-135" fmla="*/ 9787990 w 9787990"/>
              <a:gd name="connsiteY3-136" fmla="*/ 2756533 h 2840095"/>
              <a:gd name="connsiteX4-137" fmla="*/ 0 w 9787990"/>
              <a:gd name="connsiteY4-138" fmla="*/ 2840095 h 284009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9787990" h="2840095">
                <a:moveTo>
                  <a:pt x="0" y="2840095"/>
                </a:moveTo>
                <a:cubicBezTo>
                  <a:pt x="1478135" y="2028768"/>
                  <a:pt x="2822921" y="1198390"/>
                  <a:pt x="4434406" y="406113"/>
                </a:cubicBezTo>
                <a:cubicBezTo>
                  <a:pt x="5815431" y="-280642"/>
                  <a:pt x="7044057" y="23202"/>
                  <a:pt x="8558432" y="441347"/>
                </a:cubicBezTo>
                <a:cubicBezTo>
                  <a:pt x="9590585" y="1111476"/>
                  <a:pt x="9746437" y="2010204"/>
                  <a:pt x="9787990" y="2756533"/>
                </a:cubicBezTo>
                <a:cubicBezTo>
                  <a:pt x="6633277" y="2847887"/>
                  <a:pt x="4831113" y="2710641"/>
                  <a:pt x="0" y="284009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9000"/>
            </a:schemeClr>
          </a:solidFill>
          <a:ln w="81537" cap="flat">
            <a:noFill/>
            <a:prstDash val="solid"/>
            <a:miter/>
          </a:ln>
          <a:effectLst>
            <a:glow>
              <a:schemeClr val="accent1">
                <a:lumMod val="60000"/>
                <a:lumOff val="40000"/>
              </a:schemeClr>
            </a:glow>
            <a:softEdge rad="444500"/>
          </a:effectLst>
        </p:spPr>
        <p:txBody>
          <a:bodyPr rtlCol="0" anchor="ctr"/>
          <a:lstStyle/>
          <a:p>
            <a:endParaRPr lang="en-US" sz="135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4"/>
            <a:ext cx="9141619" cy="2888252"/>
          </a:xfrm>
          <a:prstGeom prst="rect">
            <a:avLst/>
          </a:prstGeom>
        </p:spPr>
      </p:pic>
      <p:sp>
        <p:nvSpPr>
          <p:cNvPr id="4" name="矩形 3"/>
          <p:cNvSpPr/>
          <p:nvPr userDrawn="1">
            <p:custDataLst>
              <p:tags r:id="rId8"/>
            </p:custDataLst>
          </p:nvPr>
        </p:nvSpPr>
        <p:spPr>
          <a:xfrm>
            <a:off x="2381" y="-635"/>
            <a:ext cx="9141619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8000"/>
                </a:schemeClr>
              </a:gs>
              <a:gs pos="100000">
                <a:schemeClr val="accent1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901303" y="768394"/>
            <a:ext cx="5828109" cy="1219163"/>
          </a:xfrm>
        </p:spPr>
        <p:txBody>
          <a:bodyPr anchor="b">
            <a:normAutofit/>
          </a:bodyPr>
          <a:lstStyle>
            <a:lvl1pPr>
              <a:defRPr sz="3300">
                <a:solidFill>
                  <a:schemeClr val="accent1"/>
                </a:solidFill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521970" y="6401991"/>
            <a:ext cx="20574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565487" y="6401991"/>
            <a:ext cx="20574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24000"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6722269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722269" cy="6858000"/>
          </a:xfrm>
          <a:prstGeom prst="rect">
            <a:avLst/>
          </a:prstGeom>
        </p:spPr>
      </p:pic>
      <p:sp>
        <p:nvSpPr>
          <p:cNvPr id="17" name="任意多边形: 形状 16"/>
          <p:cNvSpPr/>
          <p:nvPr userDrawn="1">
            <p:custDataLst>
              <p:tags r:id="rId6"/>
            </p:custDataLst>
          </p:nvPr>
        </p:nvSpPr>
        <p:spPr>
          <a:xfrm>
            <a:off x="4610" y="1321249"/>
            <a:ext cx="5176684" cy="5536751"/>
          </a:xfrm>
          <a:custGeom>
            <a:avLst/>
            <a:gdLst>
              <a:gd name="connsiteX0" fmla="*/ 0 w 6411247"/>
              <a:gd name="connsiteY0" fmla="*/ 0 h 5212988"/>
              <a:gd name="connsiteX1" fmla="*/ 3539613 w 6411247"/>
              <a:gd name="connsiteY1" fmla="*/ 0 h 5212988"/>
              <a:gd name="connsiteX2" fmla="*/ 3539613 w 6411247"/>
              <a:gd name="connsiteY2" fmla="*/ 129392 h 5212988"/>
              <a:gd name="connsiteX3" fmla="*/ 3768950 w 6411247"/>
              <a:gd name="connsiteY3" fmla="*/ 139399 h 5212988"/>
              <a:gd name="connsiteX4" fmla="*/ 6411247 w 6411247"/>
              <a:gd name="connsiteY4" fmla="*/ 2669628 h 5212988"/>
              <a:gd name="connsiteX5" fmla="*/ 3768950 w 6411247"/>
              <a:gd name="connsiteY5" fmla="*/ 5199857 h 5212988"/>
              <a:gd name="connsiteX6" fmla="*/ 3539613 w 6411247"/>
              <a:gd name="connsiteY6" fmla="*/ 5209864 h 5212988"/>
              <a:gd name="connsiteX7" fmla="*/ 3539613 w 6411247"/>
              <a:gd name="connsiteY7" fmla="*/ 5212988 h 5212988"/>
              <a:gd name="connsiteX8" fmla="*/ 3468022 w 6411247"/>
              <a:gd name="connsiteY8" fmla="*/ 5212988 h 5212988"/>
              <a:gd name="connsiteX9" fmla="*/ 0 w 6411247"/>
              <a:gd name="connsiteY9" fmla="*/ 5212988 h 521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11247" h="5212988">
                <a:moveTo>
                  <a:pt x="0" y="0"/>
                </a:moveTo>
                <a:lnTo>
                  <a:pt x="3539613" y="0"/>
                </a:lnTo>
                <a:lnTo>
                  <a:pt x="3539613" y="129392"/>
                </a:lnTo>
                <a:lnTo>
                  <a:pt x="3768950" y="139399"/>
                </a:lnTo>
                <a:cubicBezTo>
                  <a:pt x="5253089" y="269645"/>
                  <a:pt x="6411247" y="1352760"/>
                  <a:pt x="6411247" y="2669628"/>
                </a:cubicBezTo>
                <a:cubicBezTo>
                  <a:pt x="6411247" y="3986496"/>
                  <a:pt x="5253089" y="5069612"/>
                  <a:pt x="3768950" y="5199857"/>
                </a:cubicBezTo>
                <a:lnTo>
                  <a:pt x="3539613" y="5209864"/>
                </a:lnTo>
                <a:lnTo>
                  <a:pt x="3539613" y="5212988"/>
                </a:lnTo>
                <a:lnTo>
                  <a:pt x="3468022" y="5212988"/>
                </a:lnTo>
                <a:lnTo>
                  <a:pt x="0" y="5212988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60000"/>
                  <a:lumOff val="40000"/>
                  <a:alpha val="0"/>
                </a:schemeClr>
              </a:gs>
              <a:gs pos="0">
                <a:schemeClr val="accent1">
                  <a:lumMod val="60000"/>
                  <a:lumOff val="40000"/>
                  <a:alpha val="13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722269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2686050" y="5080169"/>
            <a:ext cx="5829300" cy="742613"/>
          </a:xfrm>
        </p:spPr>
        <p:txBody>
          <a:bodyPr anchor="b">
            <a:normAutofit/>
          </a:bodyPr>
          <a:lstStyle>
            <a:lvl1pPr algn="r">
              <a:defRPr sz="2700" b="0"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0"/>
            </p:custDataLst>
          </p:nvPr>
        </p:nvSpPr>
        <p:spPr>
          <a:xfrm>
            <a:off x="4100513" y="361278"/>
            <a:ext cx="4414838" cy="1100344"/>
          </a:xfrm>
        </p:spPr>
        <p:txBody>
          <a:bodyPr wrap="none" anchor="b">
            <a:noAutofit/>
          </a:bodyPr>
          <a:lstStyle>
            <a:lvl1pPr marL="0" indent="0" algn="r">
              <a:buNone/>
              <a:defRPr sz="4950" b="1">
                <a:solidFill>
                  <a:schemeClr val="accent1"/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521970" y="6401991"/>
            <a:ext cx="20574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565487" y="6401991"/>
            <a:ext cx="20574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21970" y="450000"/>
            <a:ext cx="8100000" cy="540000"/>
          </a:xfrm>
        </p:spPr>
        <p:txBody>
          <a:bodyPr vert="horz" lIns="0" tIns="0" rIns="0" bIns="0" rtlCol="0" anchor="ctr">
            <a:normAutofit/>
          </a:bodyPr>
          <a:lstStyle>
            <a:lvl1pPr algn="ctr">
              <a:defRPr lang="en-US" dirty="0">
                <a:latin typeface="+mj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521970" y="1911231"/>
            <a:ext cx="3992880" cy="3656888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4629150" y="1911231"/>
            <a:ext cx="3992880" cy="3656888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521970" y="6401991"/>
            <a:ext cx="20574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565487" y="6401991"/>
            <a:ext cx="20574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9841" y="468000"/>
            <a:ext cx="7886700" cy="648000"/>
          </a:xfrm>
        </p:spPr>
        <p:txBody>
          <a:bodyPr vert="horz" lIns="0" tIns="0" rIns="0" bIns="0" rtlCol="0" anchor="ctr">
            <a:normAutofit/>
          </a:bodyPr>
          <a:lstStyle>
            <a:lvl1pPr algn="ctr">
              <a:defRPr lang="en-US" dirty="0">
                <a:latin typeface="+mj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21970" y="1911033"/>
            <a:ext cx="3992880" cy="308477"/>
          </a:xfrm>
        </p:spPr>
        <p:txBody>
          <a:bodyPr anchor="b"/>
          <a:lstStyle>
            <a:lvl1pPr marL="0" indent="0">
              <a:buNone/>
              <a:defRPr sz="1800" b="1">
                <a:latin typeface="+mj-lt"/>
                <a:sym typeface="Arial" panose="020B0604020202020204" pitchFamily="34" charset="0"/>
              </a:defRPr>
            </a:lvl1pPr>
            <a:lvl2pPr marL="342900" indent="0">
              <a:buNone/>
              <a:defRPr sz="1500" b="1">
                <a:latin typeface="+mj-lt"/>
              </a:defRPr>
            </a:lvl2pPr>
            <a:lvl3pPr marL="685800" indent="0">
              <a:buNone/>
              <a:defRPr sz="1350" b="1">
                <a:latin typeface="+mj-lt"/>
              </a:defRPr>
            </a:lvl3pPr>
            <a:lvl4pPr marL="1028700" indent="0">
              <a:buNone/>
              <a:defRPr sz="1200" b="1">
                <a:latin typeface="+mj-lt"/>
              </a:defRPr>
            </a:lvl4pPr>
            <a:lvl5pPr marL="1371600" indent="0">
              <a:buNone/>
              <a:defRPr sz="1200" b="1">
                <a:latin typeface="+mj-lt"/>
              </a:defRPr>
            </a:lvl5pPr>
            <a:lvl6pPr marL="1714500" indent="0">
              <a:buNone/>
              <a:defRPr sz="1200" b="1">
                <a:latin typeface="+mj-lt"/>
              </a:defRPr>
            </a:lvl6pPr>
            <a:lvl7pPr marL="2057400" indent="0">
              <a:buNone/>
              <a:defRPr sz="1200" b="1">
                <a:latin typeface="+mj-lt"/>
              </a:defRPr>
            </a:lvl7pPr>
            <a:lvl8pPr marL="2400300" indent="0">
              <a:buNone/>
              <a:defRPr sz="1200" b="1">
                <a:latin typeface="+mj-lt"/>
              </a:defRPr>
            </a:lvl8pPr>
            <a:lvl9pPr marL="2743200" indent="0">
              <a:buNone/>
              <a:defRPr sz="12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521970" y="2341044"/>
            <a:ext cx="3992880" cy="3225207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29150" y="1911033"/>
            <a:ext cx="3992880" cy="308477"/>
          </a:xfrm>
        </p:spPr>
        <p:txBody>
          <a:bodyPr anchor="b"/>
          <a:lstStyle>
            <a:lvl1pPr marL="0" indent="0">
              <a:buNone/>
              <a:defRPr sz="1800" b="1">
                <a:latin typeface="+mj-lt"/>
                <a:sym typeface="Arial" panose="020B0604020202020204" pitchFamily="34" charset="0"/>
              </a:defRPr>
            </a:lvl1pPr>
            <a:lvl2pPr marL="342900" indent="0">
              <a:buNone/>
              <a:defRPr sz="1500" b="1">
                <a:latin typeface="+mj-lt"/>
              </a:defRPr>
            </a:lvl2pPr>
            <a:lvl3pPr marL="685800" indent="0">
              <a:buNone/>
              <a:defRPr sz="1350" b="1">
                <a:latin typeface="+mj-lt"/>
              </a:defRPr>
            </a:lvl3pPr>
            <a:lvl4pPr marL="1028700" indent="0">
              <a:buNone/>
              <a:defRPr sz="1200" b="1">
                <a:latin typeface="+mj-lt"/>
              </a:defRPr>
            </a:lvl4pPr>
            <a:lvl5pPr marL="1371600" indent="0">
              <a:buNone/>
              <a:defRPr sz="1200" b="1">
                <a:latin typeface="+mj-lt"/>
              </a:defRPr>
            </a:lvl5pPr>
            <a:lvl6pPr marL="1714500" indent="0">
              <a:buNone/>
              <a:defRPr sz="1200" b="1">
                <a:latin typeface="+mj-lt"/>
              </a:defRPr>
            </a:lvl6pPr>
            <a:lvl7pPr marL="2057400" indent="0">
              <a:buNone/>
              <a:defRPr sz="1200" b="1">
                <a:latin typeface="+mj-lt"/>
              </a:defRPr>
            </a:lvl7pPr>
            <a:lvl8pPr marL="2400300" indent="0">
              <a:buNone/>
              <a:defRPr sz="1200" b="1">
                <a:latin typeface="+mj-lt"/>
              </a:defRPr>
            </a:lvl8pPr>
            <a:lvl9pPr marL="2743200" indent="0">
              <a:buNone/>
              <a:defRPr sz="12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4629150" y="2341044"/>
            <a:ext cx="3992880" cy="3225207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521970" y="6401991"/>
            <a:ext cx="20574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565487" y="6401991"/>
            <a:ext cx="20574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21970" y="450000"/>
            <a:ext cx="8100000" cy="540000"/>
          </a:xfrm>
        </p:spPr>
        <p:txBody>
          <a:bodyPr anchor="ctr" anchorCtr="0"/>
          <a:lstStyle>
            <a:lvl1pPr algn="ctr"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521970" y="6401991"/>
            <a:ext cx="20574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65487" y="6401991"/>
            <a:ext cx="20574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521970" y="6401991"/>
            <a:ext cx="20574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565487" y="6401991"/>
            <a:ext cx="20574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AE11-298F-47A1-9067-D3EB1D905A76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9837-990E-4E26-BF4F-90879C9C55D0}" type="slidenum">
              <a:rPr lang="ru-RU" smtClean="0"/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521970" y="1087279"/>
            <a:ext cx="8101489" cy="4363403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521970" y="6401991"/>
            <a:ext cx="20574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65487" y="6401991"/>
            <a:ext cx="20574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21970" y="468000"/>
            <a:ext cx="8099316" cy="648000"/>
          </a:xfrm>
        </p:spPr>
        <p:txBody>
          <a:bodyPr/>
          <a:lstStyle>
            <a:lvl1pPr algn="ctr"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21970" y="1352444"/>
            <a:ext cx="8099316" cy="304165"/>
          </a:xfrm>
        </p:spPr>
        <p:txBody>
          <a:bodyPr anchor="t"/>
          <a:lstStyle>
            <a:lvl1pPr marL="0" indent="0">
              <a:buNone/>
              <a:defRPr sz="1800" b="0">
                <a:latin typeface="+mj-lt"/>
                <a:sym typeface="Arial" panose="020B0604020202020204" pitchFamily="34" charset="0"/>
              </a:defRPr>
            </a:lvl1pPr>
            <a:lvl2pPr marL="342900" indent="0">
              <a:buNone/>
              <a:defRPr sz="1500" b="1">
                <a:latin typeface="+mj-lt"/>
              </a:defRPr>
            </a:lvl2pPr>
            <a:lvl3pPr marL="685800" indent="0">
              <a:buNone/>
              <a:defRPr sz="1350" b="1">
                <a:latin typeface="+mj-lt"/>
              </a:defRPr>
            </a:lvl3pPr>
            <a:lvl4pPr marL="1028700" indent="0">
              <a:buNone/>
              <a:defRPr sz="1200" b="1">
                <a:latin typeface="+mj-lt"/>
              </a:defRPr>
            </a:lvl4pPr>
            <a:lvl5pPr marL="1371600" indent="0">
              <a:buNone/>
              <a:defRPr sz="1200" b="1">
                <a:latin typeface="+mj-lt"/>
              </a:defRPr>
            </a:lvl5pPr>
            <a:lvl6pPr marL="1714500" indent="0">
              <a:buNone/>
              <a:defRPr sz="1200" b="1">
                <a:latin typeface="+mj-lt"/>
              </a:defRPr>
            </a:lvl6pPr>
            <a:lvl7pPr marL="2057400" indent="0">
              <a:buNone/>
              <a:defRPr sz="1200" b="1">
                <a:latin typeface="+mj-lt"/>
              </a:defRPr>
            </a:lvl7pPr>
            <a:lvl8pPr marL="2400300" indent="0">
              <a:buNone/>
              <a:defRPr sz="1200" b="1">
                <a:latin typeface="+mj-lt"/>
              </a:defRPr>
            </a:lvl8pPr>
            <a:lvl9pPr marL="2743200" indent="0">
              <a:buNone/>
              <a:defRPr sz="12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521970" y="6401991"/>
            <a:ext cx="20574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65487" y="6401991"/>
            <a:ext cx="20574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6849996"/>
          </a:xfrm>
          <a:prstGeom prst="rect">
            <a:avLst/>
          </a:prstGeom>
          <a:gradFill flip="none" rotWithShape="1">
            <a:gsLst>
              <a:gs pos="59000">
                <a:schemeClr val="bg1">
                  <a:alpha val="40000"/>
                </a:schemeClr>
              </a:gs>
              <a:gs pos="0">
                <a:schemeClr val="bg2"/>
              </a:gs>
              <a:gs pos="100000">
                <a:schemeClr val="bg2">
                  <a:lumMod val="90000"/>
                  <a:alpha val="27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59000">
                <a:schemeClr val="bg1">
                  <a:alpha val="40000"/>
                </a:schemeClr>
              </a:gs>
              <a:gs pos="0">
                <a:schemeClr val="bg2"/>
              </a:gs>
              <a:gs pos="100000">
                <a:schemeClr val="bg2">
                  <a:lumMod val="90000"/>
                  <a:alpha val="27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alphaModFix amt="28000"/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43401"/>
            <a:ext cx="9144000" cy="4407408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2067"/>
            <a:ext cx="9144000" cy="4410075"/>
          </a:xfrm>
          <a:prstGeom prst="rect">
            <a:avLst/>
          </a:prstGeom>
        </p:spPr>
      </p:pic>
      <p:sp>
        <p:nvSpPr>
          <p:cNvPr id="20" name="图形 21"/>
          <p:cNvSpPr/>
          <p:nvPr userDrawn="1">
            <p:custDataLst>
              <p:tags r:id="rId10"/>
            </p:custDataLst>
          </p:nvPr>
        </p:nvSpPr>
        <p:spPr>
          <a:xfrm>
            <a:off x="2145908" y="4236392"/>
            <a:ext cx="7169543" cy="2130071"/>
          </a:xfrm>
          <a:custGeom>
            <a:avLst/>
            <a:gdLst>
              <a:gd name="connsiteX0" fmla="*/ 0 w 9464139"/>
              <a:gd name="connsiteY0" fmla="*/ 3103598 h 3103598"/>
              <a:gd name="connsiteX1" fmla="*/ 3653356 w 9464139"/>
              <a:gd name="connsiteY1" fmla="*/ 136216 h 3103598"/>
              <a:gd name="connsiteX2" fmla="*/ 8901332 w 9464139"/>
              <a:gd name="connsiteY2" fmla="*/ 0 h 3103598"/>
              <a:gd name="connsiteX3" fmla="*/ 9464140 w 9464139"/>
              <a:gd name="connsiteY3" fmla="*/ 2829536 h 3103598"/>
              <a:gd name="connsiteX0-1" fmla="*/ 0 w 7311490"/>
              <a:gd name="connsiteY0-2" fmla="*/ 1770098 h 2834342"/>
              <a:gd name="connsiteX1-3" fmla="*/ 1500706 w 7311490"/>
              <a:gd name="connsiteY1-4" fmla="*/ 136216 h 2834342"/>
              <a:gd name="connsiteX2-5" fmla="*/ 6748682 w 7311490"/>
              <a:gd name="connsiteY2-6" fmla="*/ 0 h 2834342"/>
              <a:gd name="connsiteX3-7" fmla="*/ 7311490 w 7311490"/>
              <a:gd name="connsiteY3-8" fmla="*/ 2829536 h 2834342"/>
              <a:gd name="connsiteX4" fmla="*/ 0 w 7311490"/>
              <a:gd name="connsiteY4" fmla="*/ 1770098 h 2834342"/>
              <a:gd name="connsiteX0-9" fmla="*/ 0 w 9997540"/>
              <a:gd name="connsiteY0-10" fmla="*/ 2874998 h 2874998"/>
              <a:gd name="connsiteX1-11" fmla="*/ 4186756 w 9997540"/>
              <a:gd name="connsiteY1-12" fmla="*/ 136216 h 2874998"/>
              <a:gd name="connsiteX2-13" fmla="*/ 9434732 w 9997540"/>
              <a:gd name="connsiteY2-14" fmla="*/ 0 h 2874998"/>
              <a:gd name="connsiteX3-15" fmla="*/ 9997540 w 9997540"/>
              <a:gd name="connsiteY3-16" fmla="*/ 2829536 h 2874998"/>
              <a:gd name="connsiteX4-17" fmla="*/ 0 w 9997540"/>
              <a:gd name="connsiteY4-18" fmla="*/ 2874998 h 2874998"/>
              <a:gd name="connsiteX0-19" fmla="*/ 0 w 9997540"/>
              <a:gd name="connsiteY0-20" fmla="*/ 2874998 h 2874998"/>
              <a:gd name="connsiteX1-21" fmla="*/ 4186756 w 9997540"/>
              <a:gd name="connsiteY1-22" fmla="*/ 136216 h 2874998"/>
              <a:gd name="connsiteX2-23" fmla="*/ 9434732 w 9997540"/>
              <a:gd name="connsiteY2-24" fmla="*/ 0 h 2874998"/>
              <a:gd name="connsiteX3-25" fmla="*/ 9997540 w 9997540"/>
              <a:gd name="connsiteY3-26" fmla="*/ 2829536 h 2874998"/>
              <a:gd name="connsiteX4-27" fmla="*/ 0 w 9997540"/>
              <a:gd name="connsiteY4-28" fmla="*/ 2874998 h 2874998"/>
              <a:gd name="connsiteX0-29" fmla="*/ 0 w 9787990"/>
              <a:gd name="connsiteY0-30" fmla="*/ 2874998 h 2874998"/>
              <a:gd name="connsiteX1-31" fmla="*/ 4186756 w 9787990"/>
              <a:gd name="connsiteY1-32" fmla="*/ 136216 h 2874998"/>
              <a:gd name="connsiteX2-33" fmla="*/ 9434732 w 9787990"/>
              <a:gd name="connsiteY2-34" fmla="*/ 0 h 2874998"/>
              <a:gd name="connsiteX3-35" fmla="*/ 9787990 w 9787990"/>
              <a:gd name="connsiteY3-36" fmla="*/ 2791436 h 2874998"/>
              <a:gd name="connsiteX4-37" fmla="*/ 0 w 9787990"/>
              <a:gd name="connsiteY4-38" fmla="*/ 2874998 h 2874998"/>
              <a:gd name="connsiteX0-39" fmla="*/ 0 w 9787990"/>
              <a:gd name="connsiteY0-40" fmla="*/ 2738782 h 2738782"/>
              <a:gd name="connsiteX1-41" fmla="*/ 4186756 w 9787990"/>
              <a:gd name="connsiteY1-42" fmla="*/ 0 h 2738782"/>
              <a:gd name="connsiteX2-43" fmla="*/ 9301382 w 9787990"/>
              <a:gd name="connsiteY2-44" fmla="*/ 35234 h 2738782"/>
              <a:gd name="connsiteX3-45" fmla="*/ 9787990 w 9787990"/>
              <a:gd name="connsiteY3-46" fmla="*/ 2655220 h 2738782"/>
              <a:gd name="connsiteX4-47" fmla="*/ 0 w 9787990"/>
              <a:gd name="connsiteY4-48" fmla="*/ 2738782 h 2738782"/>
              <a:gd name="connsiteX0-49" fmla="*/ 0 w 9787990"/>
              <a:gd name="connsiteY0-50" fmla="*/ 2703548 h 2703548"/>
              <a:gd name="connsiteX1-51" fmla="*/ 4434406 w 9787990"/>
              <a:gd name="connsiteY1-52" fmla="*/ 269566 h 2703548"/>
              <a:gd name="connsiteX2-53" fmla="*/ 9301382 w 9787990"/>
              <a:gd name="connsiteY2-54" fmla="*/ 0 h 2703548"/>
              <a:gd name="connsiteX3-55" fmla="*/ 9787990 w 9787990"/>
              <a:gd name="connsiteY3-56" fmla="*/ 2619986 h 2703548"/>
              <a:gd name="connsiteX4-57" fmla="*/ 0 w 9787990"/>
              <a:gd name="connsiteY4-58" fmla="*/ 2703548 h 2703548"/>
              <a:gd name="connsiteX0-59" fmla="*/ 0 w 9787990"/>
              <a:gd name="connsiteY0-60" fmla="*/ 2493998 h 2493998"/>
              <a:gd name="connsiteX1-61" fmla="*/ 4434406 w 9787990"/>
              <a:gd name="connsiteY1-62" fmla="*/ 60016 h 2493998"/>
              <a:gd name="connsiteX2-63" fmla="*/ 8748932 w 9787990"/>
              <a:gd name="connsiteY2-64" fmla="*/ 0 h 2493998"/>
              <a:gd name="connsiteX3-65" fmla="*/ 9787990 w 9787990"/>
              <a:gd name="connsiteY3-66" fmla="*/ 2410436 h 2493998"/>
              <a:gd name="connsiteX4-67" fmla="*/ 0 w 9787990"/>
              <a:gd name="connsiteY4-68" fmla="*/ 2493998 h 2493998"/>
              <a:gd name="connsiteX0-69" fmla="*/ 0 w 9787990"/>
              <a:gd name="connsiteY0-70" fmla="*/ 2669396 h 2669396"/>
              <a:gd name="connsiteX1-71" fmla="*/ 4434406 w 9787990"/>
              <a:gd name="connsiteY1-72" fmla="*/ 235414 h 2669396"/>
              <a:gd name="connsiteX2-73" fmla="*/ 8748932 w 9787990"/>
              <a:gd name="connsiteY2-74" fmla="*/ 175398 h 2669396"/>
              <a:gd name="connsiteX3-75" fmla="*/ 9787990 w 9787990"/>
              <a:gd name="connsiteY3-76" fmla="*/ 2585834 h 2669396"/>
              <a:gd name="connsiteX4-77" fmla="*/ 0 w 9787990"/>
              <a:gd name="connsiteY4-78" fmla="*/ 2669396 h 2669396"/>
              <a:gd name="connsiteX0-79" fmla="*/ 0 w 9787990"/>
              <a:gd name="connsiteY0-80" fmla="*/ 2669396 h 2669396"/>
              <a:gd name="connsiteX1-81" fmla="*/ 4434406 w 9787990"/>
              <a:gd name="connsiteY1-82" fmla="*/ 235414 h 2669396"/>
              <a:gd name="connsiteX2-83" fmla="*/ 8748932 w 9787990"/>
              <a:gd name="connsiteY2-84" fmla="*/ 175398 h 2669396"/>
              <a:gd name="connsiteX3-85" fmla="*/ 9787990 w 9787990"/>
              <a:gd name="connsiteY3-86" fmla="*/ 2585834 h 2669396"/>
              <a:gd name="connsiteX4-87" fmla="*/ 0 w 9787990"/>
              <a:gd name="connsiteY4-88" fmla="*/ 2669396 h 2669396"/>
              <a:gd name="connsiteX0-89" fmla="*/ 0 w 9787990"/>
              <a:gd name="connsiteY0-90" fmla="*/ 2880175 h 2880175"/>
              <a:gd name="connsiteX1-91" fmla="*/ 4434406 w 9787990"/>
              <a:gd name="connsiteY1-92" fmla="*/ 446193 h 2880175"/>
              <a:gd name="connsiteX2-93" fmla="*/ 8748932 w 9787990"/>
              <a:gd name="connsiteY2-94" fmla="*/ 386177 h 2880175"/>
              <a:gd name="connsiteX3-95" fmla="*/ 9787990 w 9787990"/>
              <a:gd name="connsiteY3-96" fmla="*/ 2796613 h 2880175"/>
              <a:gd name="connsiteX4-97" fmla="*/ 0 w 9787990"/>
              <a:gd name="connsiteY4-98" fmla="*/ 2880175 h 2880175"/>
              <a:gd name="connsiteX0-99" fmla="*/ 0 w 9787990"/>
              <a:gd name="connsiteY0-100" fmla="*/ 2880175 h 2880175"/>
              <a:gd name="connsiteX1-101" fmla="*/ 4434406 w 9787990"/>
              <a:gd name="connsiteY1-102" fmla="*/ 446193 h 2880175"/>
              <a:gd name="connsiteX2-103" fmla="*/ 8748932 w 9787990"/>
              <a:gd name="connsiteY2-104" fmla="*/ 386177 h 2880175"/>
              <a:gd name="connsiteX3-105" fmla="*/ 9787990 w 9787990"/>
              <a:gd name="connsiteY3-106" fmla="*/ 2796613 h 2880175"/>
              <a:gd name="connsiteX4-107" fmla="*/ 0 w 9787990"/>
              <a:gd name="connsiteY4-108" fmla="*/ 2880175 h 2880175"/>
              <a:gd name="connsiteX0-109" fmla="*/ 0 w 9787990"/>
              <a:gd name="connsiteY0-110" fmla="*/ 2880175 h 2880175"/>
              <a:gd name="connsiteX1-111" fmla="*/ 4434406 w 9787990"/>
              <a:gd name="connsiteY1-112" fmla="*/ 446193 h 2880175"/>
              <a:gd name="connsiteX2-113" fmla="*/ 8748932 w 9787990"/>
              <a:gd name="connsiteY2-114" fmla="*/ 386177 h 2880175"/>
              <a:gd name="connsiteX3-115" fmla="*/ 9787990 w 9787990"/>
              <a:gd name="connsiteY3-116" fmla="*/ 2796613 h 2880175"/>
              <a:gd name="connsiteX4-117" fmla="*/ 0 w 9787990"/>
              <a:gd name="connsiteY4-118" fmla="*/ 2880175 h 2880175"/>
              <a:gd name="connsiteX0-119" fmla="*/ 0 w 9787990"/>
              <a:gd name="connsiteY0-120" fmla="*/ 2840095 h 2840095"/>
              <a:gd name="connsiteX1-121" fmla="*/ 4434406 w 9787990"/>
              <a:gd name="connsiteY1-122" fmla="*/ 406113 h 2840095"/>
              <a:gd name="connsiteX2-123" fmla="*/ 8558432 w 9787990"/>
              <a:gd name="connsiteY2-124" fmla="*/ 441347 h 2840095"/>
              <a:gd name="connsiteX3-125" fmla="*/ 9787990 w 9787990"/>
              <a:gd name="connsiteY3-126" fmla="*/ 2756533 h 2840095"/>
              <a:gd name="connsiteX4-127" fmla="*/ 0 w 9787990"/>
              <a:gd name="connsiteY4-128" fmla="*/ 2840095 h 2840095"/>
              <a:gd name="connsiteX0-129" fmla="*/ 0 w 9787990"/>
              <a:gd name="connsiteY0-130" fmla="*/ 2840095 h 2840095"/>
              <a:gd name="connsiteX1-131" fmla="*/ 4434406 w 9787990"/>
              <a:gd name="connsiteY1-132" fmla="*/ 406113 h 2840095"/>
              <a:gd name="connsiteX2-133" fmla="*/ 8558432 w 9787990"/>
              <a:gd name="connsiteY2-134" fmla="*/ 441347 h 2840095"/>
              <a:gd name="connsiteX3-135" fmla="*/ 9787990 w 9787990"/>
              <a:gd name="connsiteY3-136" fmla="*/ 2756533 h 2840095"/>
              <a:gd name="connsiteX4-137" fmla="*/ 0 w 9787990"/>
              <a:gd name="connsiteY4-138" fmla="*/ 2840095 h 284009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9787990" h="2840095">
                <a:moveTo>
                  <a:pt x="0" y="2840095"/>
                </a:moveTo>
                <a:cubicBezTo>
                  <a:pt x="1478135" y="2028768"/>
                  <a:pt x="2822921" y="1198390"/>
                  <a:pt x="4434406" y="406113"/>
                </a:cubicBezTo>
                <a:cubicBezTo>
                  <a:pt x="5815431" y="-280642"/>
                  <a:pt x="7044057" y="23202"/>
                  <a:pt x="8558432" y="441347"/>
                </a:cubicBezTo>
                <a:cubicBezTo>
                  <a:pt x="9590585" y="1111476"/>
                  <a:pt x="9746437" y="2010204"/>
                  <a:pt x="9787990" y="2756533"/>
                </a:cubicBezTo>
                <a:cubicBezTo>
                  <a:pt x="6633277" y="2847887"/>
                  <a:pt x="4831113" y="2710641"/>
                  <a:pt x="0" y="284009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9000"/>
            </a:schemeClr>
          </a:solidFill>
          <a:ln w="81537" cap="flat">
            <a:noFill/>
            <a:prstDash val="solid"/>
            <a:miter/>
          </a:ln>
          <a:effectLst>
            <a:glow>
              <a:schemeClr val="accent1">
                <a:lumMod val="60000"/>
                <a:lumOff val="40000"/>
              </a:schemeClr>
            </a:glow>
            <a:softEdge rad="444500"/>
          </a:effectLst>
        </p:spPr>
        <p:txBody>
          <a:bodyPr rtlCol="0" anchor="ctr"/>
          <a:lstStyle/>
          <a:p>
            <a:endParaRPr lang="en-US" sz="135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8245"/>
            <a:ext cx="9144000" cy="44100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 userDrawn="1">
            <p:ph type="ctrTitle" hasCustomPrompt="1"/>
            <p:custDataLst>
              <p:tags r:id="rId13"/>
            </p:custDataLst>
          </p:nvPr>
        </p:nvSpPr>
        <p:spPr>
          <a:xfrm>
            <a:off x="771525" y="948452"/>
            <a:ext cx="6929438" cy="2099494"/>
          </a:xfrm>
        </p:spPr>
        <p:txBody>
          <a:bodyPr anchor="b"/>
          <a:lstStyle>
            <a:lvl1pPr algn="l">
              <a:lnSpc>
                <a:spcPct val="100000"/>
              </a:lnSpc>
              <a:defRPr sz="4500"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14"/>
            </p:custDataLst>
          </p:nvPr>
        </p:nvSpPr>
        <p:spPr>
          <a:xfrm>
            <a:off x="521970" y="6401991"/>
            <a:ext cx="20574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15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16"/>
            </p:custDataLst>
          </p:nvPr>
        </p:nvSpPr>
        <p:spPr>
          <a:xfrm>
            <a:off x="6457950" y="6401991"/>
            <a:ext cx="2057400" cy="273844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  <p:sp>
        <p:nvSpPr>
          <p:cNvPr id="24" name="署名占位符 10"/>
          <p:cNvSpPr>
            <a:spLocks noGrp="1"/>
          </p:cNvSpPr>
          <p:nvPr userDrawn="1">
            <p:ph type="body" sz="quarter" idx="17" hasCustomPrompt="1"/>
            <p:custDataLst>
              <p:tags r:id="rId17"/>
            </p:custDataLst>
          </p:nvPr>
        </p:nvSpPr>
        <p:spPr>
          <a:xfrm>
            <a:off x="771525" y="4250157"/>
            <a:ext cx="5357813" cy="91933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500"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40000"/>
                  <a:lumOff val="60000"/>
                  <a:alpha val="3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@png2x_01_封面" descr="C:/Users/kingsoft/AppData/Local/Temp/fig2wpp/@png2x_01_封面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2859405" y="401955"/>
            <a:ext cx="6281738" cy="64554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6"/>
            </p:custDataLst>
          </p:nvPr>
        </p:nvSpPr>
        <p:spPr>
          <a:xfrm>
            <a:off x="628650" y="2755265"/>
            <a:ext cx="4480560" cy="1798320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100000"/>
              </a:lnSpc>
              <a:defRPr sz="33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>
              <a:latin typeface="+mj-lt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7"/>
            </p:custDataLst>
          </p:nvPr>
        </p:nvSpPr>
        <p:spPr>
          <a:xfrm>
            <a:off x="628650" y="1547735"/>
            <a:ext cx="4480560" cy="729000"/>
          </a:xfrm>
        </p:spPr>
        <p:txBody>
          <a:bodyPr wrap="square"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500">
                <a:latin typeface="+mj-lt"/>
              </a:defRPr>
            </a:lvl1pPr>
            <a:lvl2pPr marL="342900" indent="0" algn="ctr">
              <a:buNone/>
              <a:defRPr sz="1500">
                <a:latin typeface="+mj-lt"/>
              </a:defRPr>
            </a:lvl2pPr>
            <a:lvl3pPr marL="685800" indent="0" algn="ctr">
              <a:buNone/>
              <a:defRPr sz="1350">
                <a:latin typeface="+mj-lt"/>
              </a:defRPr>
            </a:lvl3pPr>
            <a:lvl4pPr marL="1028700" indent="0" algn="ctr">
              <a:buNone/>
              <a:defRPr sz="1200">
                <a:latin typeface="+mj-lt"/>
              </a:defRPr>
            </a:lvl4pPr>
            <a:lvl5pPr marL="1371600" indent="0" algn="ctr">
              <a:buNone/>
              <a:defRPr sz="1200">
                <a:latin typeface="+mj-lt"/>
              </a:defRPr>
            </a:lvl5pPr>
            <a:lvl6pPr marL="1714500" indent="0" algn="ctr">
              <a:buNone/>
              <a:defRPr sz="1200">
                <a:latin typeface="+mj-lt"/>
              </a:defRPr>
            </a:lvl6pPr>
            <a:lvl7pPr marL="2057400" indent="0" algn="ctr">
              <a:buNone/>
              <a:defRPr sz="1200">
                <a:latin typeface="+mj-lt"/>
              </a:defRPr>
            </a:lvl7pPr>
            <a:lvl8pPr marL="2400300" indent="0" algn="ctr">
              <a:buNone/>
              <a:defRPr sz="1200">
                <a:latin typeface="+mj-lt"/>
              </a:defRPr>
            </a:lvl8pPr>
            <a:lvl9pPr marL="2743200" indent="0" algn="ctr">
              <a:buNone/>
              <a:defRPr sz="1200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subtitle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521970" y="6401991"/>
            <a:ext cx="2057400" cy="273844"/>
          </a:xfrm>
        </p:spPr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28950" y="6401991"/>
            <a:ext cx="3086100" cy="27384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6401991"/>
            <a:ext cx="2057400" cy="273844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1"/>
            </p:custDataLst>
          </p:nvPr>
        </p:nvSpPr>
        <p:spPr>
          <a:xfrm>
            <a:off x="628650" y="5117227"/>
            <a:ext cx="4480560" cy="890111"/>
          </a:xfrm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500" b="0"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21970" y="450000"/>
            <a:ext cx="8100000" cy="540000"/>
          </a:xfrm>
        </p:spPr>
        <p:txBody>
          <a:bodyPr wrap="square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521970" y="1910952"/>
            <a:ext cx="8100000" cy="3655219"/>
          </a:xfrm>
        </p:spPr>
        <p:txBody>
          <a:bodyPr wrap="square">
            <a:norm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521970" y="6401991"/>
            <a:ext cx="2057400" cy="273844"/>
          </a:xfrm>
        </p:spPr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65487" y="6401991"/>
            <a:ext cx="2057400" cy="273844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40000"/>
                  <a:lumOff val="60000"/>
                  <a:alpha val="3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@png2x_bottom_目录" descr="C:/Users/kingsoft/AppData/Local/Temp/fig2wpp/@png2x_bottom_目录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5715000"/>
            <a:ext cx="2366010" cy="1143000"/>
          </a:xfrm>
          <a:prstGeom prst="rect">
            <a:avLst/>
          </a:prstGeom>
        </p:spPr>
      </p:pic>
      <p:pic>
        <p:nvPicPr>
          <p:cNvPr id="13" name="@png2x_top_目录" descr="C:/Users/kingsoft/AppData/Local/Temp/fig2wpp/@png2x_top_目录.png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5870258" y="0"/>
            <a:ext cx="2784158" cy="17278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117854" y="961118"/>
            <a:ext cx="6960870" cy="583206"/>
          </a:xfrm>
        </p:spPr>
        <p:txBody>
          <a:bodyPr wrap="square" anchor="ctr">
            <a:normAutofit/>
          </a:bodyPr>
          <a:lstStyle>
            <a:lvl1pPr algn="l">
              <a:defRPr sz="30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521970" y="6401991"/>
            <a:ext cx="2057400" cy="273844"/>
          </a:xfrm>
        </p:spPr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565487" y="6401991"/>
            <a:ext cx="2057400" cy="273844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40000"/>
                  <a:lumOff val="60000"/>
                  <a:alpha val="3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3" name="@png2x_02_章节" descr="C:/Users/kingsoft/AppData/Local/Temp/fig2wpp/@png2x_02_章节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627507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2818924" y="3638788"/>
            <a:ext cx="5557838" cy="1807369"/>
          </a:xfrm>
        </p:spPr>
        <p:txBody>
          <a:bodyPr wrap="square" anchor="t" anchorCtr="0">
            <a:normAutofit/>
          </a:bodyPr>
          <a:lstStyle>
            <a:lvl1pPr algn="r">
              <a:defRPr sz="27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7"/>
            </p:custDataLst>
          </p:nvPr>
        </p:nvSpPr>
        <p:spPr>
          <a:xfrm>
            <a:off x="2819400" y="1341755"/>
            <a:ext cx="5557361" cy="1710690"/>
          </a:xfrm>
        </p:spPr>
        <p:txBody>
          <a:bodyPr wrap="none" anchor="b" anchorCtr="0">
            <a:normAutofit/>
          </a:bodyPr>
          <a:lstStyle>
            <a:lvl1pPr marL="0" indent="0" algn="r">
              <a:buNone/>
              <a:defRPr sz="435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521970" y="6401991"/>
            <a:ext cx="2057400" cy="273844"/>
          </a:xfrm>
        </p:spPr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565487" y="6401991"/>
            <a:ext cx="2057400" cy="273844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21970" y="450000"/>
            <a:ext cx="8100000" cy="540000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521970" y="1911231"/>
            <a:ext cx="3992880" cy="3656888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4629150" y="1911231"/>
            <a:ext cx="3992880" cy="3656888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521970" y="6401991"/>
            <a:ext cx="2057400" cy="273844"/>
          </a:xfrm>
        </p:spPr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565487" y="6401991"/>
            <a:ext cx="2057400" cy="273844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23880" y="374653"/>
            <a:ext cx="8096315" cy="647705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21970" y="1911033"/>
            <a:ext cx="3992880" cy="308477"/>
          </a:xfrm>
        </p:spPr>
        <p:txBody>
          <a:bodyPr wrap="square" anchor="b">
            <a:normAutofit/>
          </a:bodyPr>
          <a:lstStyle>
            <a:lvl1pPr marL="0" indent="0">
              <a:buNone/>
              <a:defRPr sz="1800" b="1">
                <a:latin typeface="+mj-lt"/>
              </a:defRPr>
            </a:lvl1pPr>
            <a:lvl2pPr marL="342900" indent="0">
              <a:buNone/>
              <a:defRPr sz="1500" b="1">
                <a:latin typeface="+mj-lt"/>
              </a:defRPr>
            </a:lvl2pPr>
            <a:lvl3pPr marL="685800" indent="0">
              <a:buNone/>
              <a:defRPr sz="1350" b="1">
                <a:latin typeface="+mj-lt"/>
              </a:defRPr>
            </a:lvl3pPr>
            <a:lvl4pPr marL="1028700" indent="0">
              <a:buNone/>
              <a:defRPr sz="1200" b="1">
                <a:latin typeface="+mj-lt"/>
              </a:defRPr>
            </a:lvl4pPr>
            <a:lvl5pPr marL="1371600" indent="0">
              <a:buNone/>
              <a:defRPr sz="1200" b="1">
                <a:latin typeface="+mj-lt"/>
              </a:defRPr>
            </a:lvl5pPr>
            <a:lvl6pPr marL="1714500" indent="0">
              <a:buNone/>
              <a:defRPr sz="1200" b="1">
                <a:latin typeface="+mj-lt"/>
              </a:defRPr>
            </a:lvl6pPr>
            <a:lvl7pPr marL="2057400" indent="0">
              <a:buNone/>
              <a:defRPr sz="1200" b="1">
                <a:latin typeface="+mj-lt"/>
              </a:defRPr>
            </a:lvl7pPr>
            <a:lvl8pPr marL="2400300" indent="0">
              <a:buNone/>
              <a:defRPr sz="1200" b="1">
                <a:latin typeface="+mj-lt"/>
              </a:defRPr>
            </a:lvl8pPr>
            <a:lvl9pPr marL="2743200" indent="0">
              <a:buNone/>
              <a:defRPr sz="12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521970" y="2341044"/>
            <a:ext cx="3992880" cy="3225207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29150" y="1911033"/>
            <a:ext cx="3992880" cy="308477"/>
          </a:xfrm>
        </p:spPr>
        <p:txBody>
          <a:bodyPr wrap="square" anchor="b">
            <a:normAutofit/>
          </a:bodyPr>
          <a:lstStyle>
            <a:lvl1pPr marL="0" indent="0">
              <a:buNone/>
              <a:defRPr sz="1800" b="1">
                <a:latin typeface="+mj-lt"/>
              </a:defRPr>
            </a:lvl1pPr>
            <a:lvl2pPr marL="342900" indent="0">
              <a:buNone/>
              <a:defRPr sz="1500" b="1">
                <a:latin typeface="+mj-lt"/>
              </a:defRPr>
            </a:lvl2pPr>
            <a:lvl3pPr marL="685800" indent="0">
              <a:buNone/>
              <a:defRPr sz="1350" b="1">
                <a:latin typeface="+mj-lt"/>
              </a:defRPr>
            </a:lvl3pPr>
            <a:lvl4pPr marL="1028700" indent="0">
              <a:buNone/>
              <a:defRPr sz="1200" b="1">
                <a:latin typeface="+mj-lt"/>
              </a:defRPr>
            </a:lvl4pPr>
            <a:lvl5pPr marL="1371600" indent="0">
              <a:buNone/>
              <a:defRPr sz="1200" b="1">
                <a:latin typeface="+mj-lt"/>
              </a:defRPr>
            </a:lvl5pPr>
            <a:lvl6pPr marL="1714500" indent="0">
              <a:buNone/>
              <a:defRPr sz="1200" b="1">
                <a:latin typeface="+mj-lt"/>
              </a:defRPr>
            </a:lvl6pPr>
            <a:lvl7pPr marL="2057400" indent="0">
              <a:buNone/>
              <a:defRPr sz="1200" b="1">
                <a:latin typeface="+mj-lt"/>
              </a:defRPr>
            </a:lvl7pPr>
            <a:lvl8pPr marL="2400300" indent="0">
              <a:buNone/>
              <a:defRPr sz="1200" b="1">
                <a:latin typeface="+mj-lt"/>
              </a:defRPr>
            </a:lvl8pPr>
            <a:lvl9pPr marL="2743200" indent="0">
              <a:buNone/>
              <a:defRPr sz="12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4629150" y="2341044"/>
            <a:ext cx="3992880" cy="3225207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521970" y="6401991"/>
            <a:ext cx="2057400" cy="273844"/>
          </a:xfrm>
        </p:spPr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565487" y="6401991"/>
            <a:ext cx="2057400" cy="273844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AE11-298F-47A1-9067-D3EB1D905A76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9837-990E-4E26-BF4F-90879C9C55D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21970" y="450000"/>
            <a:ext cx="8100000" cy="540000"/>
          </a:xfrm>
        </p:spPr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521970" y="6401991"/>
            <a:ext cx="2057400" cy="273844"/>
          </a:xfrm>
        </p:spPr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65487" y="6401991"/>
            <a:ext cx="2057400" cy="273844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521970" y="6401991"/>
            <a:ext cx="2057400" cy="273844"/>
          </a:xfrm>
        </p:spPr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565487" y="6401991"/>
            <a:ext cx="2057400" cy="273844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521970" y="1087279"/>
            <a:ext cx="8101489" cy="4363403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521970" y="6401991"/>
            <a:ext cx="2057400" cy="273844"/>
          </a:xfrm>
        </p:spPr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65487" y="6401991"/>
            <a:ext cx="2057400" cy="273844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23880" y="374653"/>
            <a:ext cx="8096315" cy="647705"/>
          </a:xfrm>
        </p:spPr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21970" y="1352444"/>
            <a:ext cx="8099316" cy="304165"/>
          </a:xfrm>
        </p:spPr>
        <p:txBody>
          <a:bodyPr vert="horz" wrap="square" lIns="0" tIns="0" rIns="0" bIns="0" rtlCol="0" anchor="t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750"/>
              </a:spcBef>
              <a:buClrTx/>
              <a:buSzTx/>
              <a:buFont typeface="Arial" panose="020B0604020202020204" pitchFamily="34" charset="0"/>
              <a:buNone/>
              <a:defRPr kumimoji="0" lang="en-US" sz="1350" b="0" i="0" u="none" strike="noStrike" kern="1200" cap="none" spc="0" normalizeH="0" baseline="0" noProof="1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>
                <a:latin typeface="+mj-lt"/>
                <a:sym typeface="+mn-ea"/>
              </a:rPr>
              <a:t>Click to add text</a:t>
            </a:r>
            <a:endParaRPr>
              <a:sym typeface="+mn-ea"/>
            </a:endParaRP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521970" y="6401991"/>
            <a:ext cx="2057400" cy="273844"/>
          </a:xfrm>
        </p:spPr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65487" y="6401991"/>
            <a:ext cx="2057400" cy="273844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40000"/>
                  <a:lumOff val="60000"/>
                  <a:alpha val="3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7" name="@png2x_01_结束" descr="C:/Users/kingsoft/AppData/Local/Temp/fig2wpp/@png2x_01_结束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6281738" cy="64554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6"/>
            </p:custDataLst>
          </p:nvPr>
        </p:nvSpPr>
        <p:spPr>
          <a:xfrm>
            <a:off x="4571550" y="1072080"/>
            <a:ext cx="3943350" cy="2043360"/>
          </a:xfrm>
        </p:spPr>
        <p:txBody>
          <a:bodyPr wrap="square" lIns="0" rIns="0" anchor="b">
            <a:normAutofit/>
          </a:bodyPr>
          <a:lstStyle>
            <a:lvl1pPr algn="r">
              <a:lnSpc>
                <a:spcPct val="100000"/>
              </a:lnSpc>
              <a:defRPr sz="45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521970" y="6401991"/>
            <a:ext cx="2057400" cy="273844"/>
          </a:xfrm>
        </p:spPr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6401991"/>
            <a:ext cx="2057400" cy="273844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0"/>
            </p:custDataLst>
          </p:nvPr>
        </p:nvSpPr>
        <p:spPr>
          <a:xfrm>
            <a:off x="4572000" y="4245369"/>
            <a:ext cx="3943350" cy="1809413"/>
          </a:xfrm>
        </p:spPr>
        <p:txBody>
          <a:bodyPr wrap="square" rIns="0"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1500" b="0"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1196975"/>
            <a:ext cx="8207375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9900" y="2422525"/>
            <a:ext cx="8212138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46FDEA9-29B0-4000-9A8A-EA5137E778F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E5F26B5-172A-4DC2-B0B7-181CFC56B87C}" type="slidenum">
              <a:rPr lang="en-US" smtClean="0"/>
            </a:fld>
            <a:endParaRPr lang="en-US"/>
          </a:p>
        </p:txBody>
      </p:sp>
      <p:sp>
        <p:nvSpPr>
          <p:cNvPr id="18" name="矩形 1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40000"/>
                  <a:lumOff val="60000"/>
                  <a:alpha val="3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350" dirty="0"/>
          </a:p>
        </p:txBody>
      </p:sp>
      <p:pic>
        <p:nvPicPr>
          <p:cNvPr id="13" name="@png2x_02_章节" descr="C:/Users/kingsoft/AppData/Local/Temp/fig2wpp/@png2x_02_章节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6275070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r>
              <a:rPr lang="en-US"/>
              <a:t>Date Area</a:t>
            </a:r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AE11-298F-47A1-9067-D3EB1D905A76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9837-990E-4E26-BF4F-90879C9C55D0}" type="slidenum">
              <a:rPr lang="ru-RU" smtClean="0"/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r>
              <a:rPr lang="en-US"/>
              <a:t>Date Area</a:t>
            </a:r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AE11-298F-47A1-9067-D3EB1D905A76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9837-990E-4E26-BF4F-90879C9C55D0}" type="slidenum">
              <a:rPr lang="ru-RU" smtClean="0"/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AE11-298F-47A1-9067-D3EB1D905A76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9837-990E-4E26-BF4F-90879C9C55D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AE11-298F-47A1-9067-D3EB1D905A76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9837-990E-4E26-BF4F-90879C9C55D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AE11-298F-47A1-9067-D3EB1D905A76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9837-990E-4E26-BF4F-90879C9C55D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AE11-298F-47A1-9067-D3EB1D905A76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9837-990E-4E26-BF4F-90879C9C55D0}" type="slidenum">
              <a:rPr lang="ru-RU" smtClean="0"/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83.xml"/><Relationship Id="rId23" Type="http://schemas.openxmlformats.org/officeDocument/2006/relationships/tags" Target="../tags/tag82.xml"/><Relationship Id="rId22" Type="http://schemas.openxmlformats.org/officeDocument/2006/relationships/tags" Target="../tags/tag81.xml"/><Relationship Id="rId21" Type="http://schemas.openxmlformats.org/officeDocument/2006/relationships/tags" Target="../tags/tag80.xml"/><Relationship Id="rId20" Type="http://schemas.openxmlformats.org/officeDocument/2006/relationships/tags" Target="../tags/tag79.xml"/><Relationship Id="rId2" Type="http://schemas.openxmlformats.org/officeDocument/2006/relationships/slideLayout" Target="../slideLayouts/slideLayout13.xml"/><Relationship Id="rId19" Type="http://schemas.openxmlformats.org/officeDocument/2006/relationships/image" Target="../media/image8.png"/><Relationship Id="rId18" Type="http://schemas.openxmlformats.org/officeDocument/2006/relationships/tags" Target="../tags/tag78.xml"/><Relationship Id="rId17" Type="http://schemas.openxmlformats.org/officeDocument/2006/relationships/tags" Target="../tags/tag77.xml"/><Relationship Id="rId16" Type="http://schemas.microsoft.com/office/2007/relationships/hdphoto" Target="../media/image7.wdp"/><Relationship Id="rId15" Type="http://schemas.openxmlformats.org/officeDocument/2006/relationships/image" Target="../media/image6.png"/><Relationship Id="rId14" Type="http://schemas.openxmlformats.org/officeDocument/2006/relationships/tags" Target="../tags/tag76.xml"/><Relationship Id="rId13" Type="http://schemas.openxmlformats.org/officeDocument/2006/relationships/tags" Target="../tags/tag75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4" Type="http://schemas.openxmlformats.org/officeDocument/2006/relationships/theme" Target="../theme/theme3.xml"/><Relationship Id="rId23" Type="http://schemas.openxmlformats.org/officeDocument/2006/relationships/tags" Target="../tags/tag155.xml"/><Relationship Id="rId22" Type="http://schemas.openxmlformats.org/officeDocument/2006/relationships/tags" Target="../tags/tag154.xml"/><Relationship Id="rId21" Type="http://schemas.openxmlformats.org/officeDocument/2006/relationships/tags" Target="../tags/tag153.xml"/><Relationship Id="rId20" Type="http://schemas.openxmlformats.org/officeDocument/2006/relationships/tags" Target="../tags/tag152.xml"/><Relationship Id="rId2" Type="http://schemas.openxmlformats.org/officeDocument/2006/relationships/slideLayout" Target="../slideLayouts/slideLayout25.xml"/><Relationship Id="rId19" Type="http://schemas.openxmlformats.org/officeDocument/2006/relationships/tags" Target="../tags/tag151.xml"/><Relationship Id="rId18" Type="http://schemas.openxmlformats.org/officeDocument/2006/relationships/image" Target="../media/image18.png"/><Relationship Id="rId17" Type="http://schemas.openxmlformats.org/officeDocument/2006/relationships/tags" Target="../tags/tag150.xml"/><Relationship Id="rId16" Type="http://schemas.openxmlformats.org/officeDocument/2006/relationships/image" Target="NULL" TargetMode="External"/><Relationship Id="rId15" Type="http://schemas.openxmlformats.org/officeDocument/2006/relationships/image" Target="../media/image17.png"/><Relationship Id="rId14" Type="http://schemas.openxmlformats.org/officeDocument/2006/relationships/tags" Target="../tags/tag149.xml"/><Relationship Id="rId13" Type="http://schemas.openxmlformats.org/officeDocument/2006/relationships/tags" Target="../tags/tag148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0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9" Type="http://schemas.openxmlformats.org/officeDocument/2006/relationships/tags" Target="../tags/tag161.xml"/><Relationship Id="rId18" Type="http://schemas.openxmlformats.org/officeDocument/2006/relationships/image" Target="../media/image18.png"/><Relationship Id="rId17" Type="http://schemas.openxmlformats.org/officeDocument/2006/relationships/tags" Target="../tags/tag160.xml"/><Relationship Id="rId16" Type="http://schemas.openxmlformats.org/officeDocument/2006/relationships/image" Target="NULL" TargetMode="External"/><Relationship Id="rId15" Type="http://schemas.openxmlformats.org/officeDocument/2006/relationships/image" Target="../media/image17.png"/><Relationship Id="rId14" Type="http://schemas.openxmlformats.org/officeDocument/2006/relationships/tags" Target="../tags/tag159.xml"/><Relationship Id="rId13" Type="http://schemas.openxmlformats.org/officeDocument/2006/relationships/tags" Target="../tags/tag158.xml"/><Relationship Id="rId12" Type="http://schemas.openxmlformats.org/officeDocument/2006/relationships/image" Target="../media/image20.jpeg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BF7AE11-298F-47A1-9067-D3EB1D905A76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3D39837-990E-4E26-BF4F-90879C9C55D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3"/>
            </p:custDataLst>
          </p:nvPr>
        </p:nvSpPr>
        <p:spPr>
          <a:xfrm>
            <a:off x="2381" y="856774"/>
            <a:ext cx="9141619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8000"/>
                </a:schemeClr>
              </a:gs>
              <a:gs pos="100000">
                <a:schemeClr val="accent1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alphaModFix amt="80000"/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7033" y="853361"/>
            <a:ext cx="3823420" cy="893127"/>
          </a:xfrm>
          <a:prstGeom prst="rect">
            <a:avLst/>
          </a:prstGeom>
        </p:spPr>
      </p:pic>
      <p:sp>
        <p:nvSpPr>
          <p:cNvPr id="12" name="图形 21"/>
          <p:cNvSpPr/>
          <p:nvPr userDrawn="1">
            <p:custDataLst>
              <p:tags r:id="rId17"/>
            </p:custDataLst>
          </p:nvPr>
        </p:nvSpPr>
        <p:spPr>
          <a:xfrm flipV="1">
            <a:off x="5848938" y="728640"/>
            <a:ext cx="2997831" cy="890656"/>
          </a:xfrm>
          <a:custGeom>
            <a:avLst/>
            <a:gdLst>
              <a:gd name="connsiteX0" fmla="*/ 0 w 9464139"/>
              <a:gd name="connsiteY0" fmla="*/ 3103598 h 3103598"/>
              <a:gd name="connsiteX1" fmla="*/ 3653356 w 9464139"/>
              <a:gd name="connsiteY1" fmla="*/ 136216 h 3103598"/>
              <a:gd name="connsiteX2" fmla="*/ 8901332 w 9464139"/>
              <a:gd name="connsiteY2" fmla="*/ 0 h 3103598"/>
              <a:gd name="connsiteX3" fmla="*/ 9464140 w 9464139"/>
              <a:gd name="connsiteY3" fmla="*/ 2829536 h 3103598"/>
              <a:gd name="connsiteX0-1" fmla="*/ 0 w 7311490"/>
              <a:gd name="connsiteY0-2" fmla="*/ 1770098 h 2834342"/>
              <a:gd name="connsiteX1-3" fmla="*/ 1500706 w 7311490"/>
              <a:gd name="connsiteY1-4" fmla="*/ 136216 h 2834342"/>
              <a:gd name="connsiteX2-5" fmla="*/ 6748682 w 7311490"/>
              <a:gd name="connsiteY2-6" fmla="*/ 0 h 2834342"/>
              <a:gd name="connsiteX3-7" fmla="*/ 7311490 w 7311490"/>
              <a:gd name="connsiteY3-8" fmla="*/ 2829536 h 2834342"/>
              <a:gd name="connsiteX4" fmla="*/ 0 w 7311490"/>
              <a:gd name="connsiteY4" fmla="*/ 1770098 h 2834342"/>
              <a:gd name="connsiteX0-9" fmla="*/ 0 w 9997540"/>
              <a:gd name="connsiteY0-10" fmla="*/ 2874998 h 2874998"/>
              <a:gd name="connsiteX1-11" fmla="*/ 4186756 w 9997540"/>
              <a:gd name="connsiteY1-12" fmla="*/ 136216 h 2874998"/>
              <a:gd name="connsiteX2-13" fmla="*/ 9434732 w 9997540"/>
              <a:gd name="connsiteY2-14" fmla="*/ 0 h 2874998"/>
              <a:gd name="connsiteX3-15" fmla="*/ 9997540 w 9997540"/>
              <a:gd name="connsiteY3-16" fmla="*/ 2829536 h 2874998"/>
              <a:gd name="connsiteX4-17" fmla="*/ 0 w 9997540"/>
              <a:gd name="connsiteY4-18" fmla="*/ 2874998 h 2874998"/>
              <a:gd name="connsiteX0-19" fmla="*/ 0 w 9997540"/>
              <a:gd name="connsiteY0-20" fmla="*/ 2874998 h 2874998"/>
              <a:gd name="connsiteX1-21" fmla="*/ 4186756 w 9997540"/>
              <a:gd name="connsiteY1-22" fmla="*/ 136216 h 2874998"/>
              <a:gd name="connsiteX2-23" fmla="*/ 9434732 w 9997540"/>
              <a:gd name="connsiteY2-24" fmla="*/ 0 h 2874998"/>
              <a:gd name="connsiteX3-25" fmla="*/ 9997540 w 9997540"/>
              <a:gd name="connsiteY3-26" fmla="*/ 2829536 h 2874998"/>
              <a:gd name="connsiteX4-27" fmla="*/ 0 w 9997540"/>
              <a:gd name="connsiteY4-28" fmla="*/ 2874998 h 2874998"/>
              <a:gd name="connsiteX0-29" fmla="*/ 0 w 9787990"/>
              <a:gd name="connsiteY0-30" fmla="*/ 2874998 h 2874998"/>
              <a:gd name="connsiteX1-31" fmla="*/ 4186756 w 9787990"/>
              <a:gd name="connsiteY1-32" fmla="*/ 136216 h 2874998"/>
              <a:gd name="connsiteX2-33" fmla="*/ 9434732 w 9787990"/>
              <a:gd name="connsiteY2-34" fmla="*/ 0 h 2874998"/>
              <a:gd name="connsiteX3-35" fmla="*/ 9787990 w 9787990"/>
              <a:gd name="connsiteY3-36" fmla="*/ 2791436 h 2874998"/>
              <a:gd name="connsiteX4-37" fmla="*/ 0 w 9787990"/>
              <a:gd name="connsiteY4-38" fmla="*/ 2874998 h 2874998"/>
              <a:gd name="connsiteX0-39" fmla="*/ 0 w 9787990"/>
              <a:gd name="connsiteY0-40" fmla="*/ 2738782 h 2738782"/>
              <a:gd name="connsiteX1-41" fmla="*/ 4186756 w 9787990"/>
              <a:gd name="connsiteY1-42" fmla="*/ 0 h 2738782"/>
              <a:gd name="connsiteX2-43" fmla="*/ 9301382 w 9787990"/>
              <a:gd name="connsiteY2-44" fmla="*/ 35234 h 2738782"/>
              <a:gd name="connsiteX3-45" fmla="*/ 9787990 w 9787990"/>
              <a:gd name="connsiteY3-46" fmla="*/ 2655220 h 2738782"/>
              <a:gd name="connsiteX4-47" fmla="*/ 0 w 9787990"/>
              <a:gd name="connsiteY4-48" fmla="*/ 2738782 h 2738782"/>
              <a:gd name="connsiteX0-49" fmla="*/ 0 w 9787990"/>
              <a:gd name="connsiteY0-50" fmla="*/ 2703548 h 2703548"/>
              <a:gd name="connsiteX1-51" fmla="*/ 4434406 w 9787990"/>
              <a:gd name="connsiteY1-52" fmla="*/ 269566 h 2703548"/>
              <a:gd name="connsiteX2-53" fmla="*/ 9301382 w 9787990"/>
              <a:gd name="connsiteY2-54" fmla="*/ 0 h 2703548"/>
              <a:gd name="connsiteX3-55" fmla="*/ 9787990 w 9787990"/>
              <a:gd name="connsiteY3-56" fmla="*/ 2619986 h 2703548"/>
              <a:gd name="connsiteX4-57" fmla="*/ 0 w 9787990"/>
              <a:gd name="connsiteY4-58" fmla="*/ 2703548 h 2703548"/>
              <a:gd name="connsiteX0-59" fmla="*/ 0 w 9787990"/>
              <a:gd name="connsiteY0-60" fmla="*/ 2493998 h 2493998"/>
              <a:gd name="connsiteX1-61" fmla="*/ 4434406 w 9787990"/>
              <a:gd name="connsiteY1-62" fmla="*/ 60016 h 2493998"/>
              <a:gd name="connsiteX2-63" fmla="*/ 8748932 w 9787990"/>
              <a:gd name="connsiteY2-64" fmla="*/ 0 h 2493998"/>
              <a:gd name="connsiteX3-65" fmla="*/ 9787990 w 9787990"/>
              <a:gd name="connsiteY3-66" fmla="*/ 2410436 h 2493998"/>
              <a:gd name="connsiteX4-67" fmla="*/ 0 w 9787990"/>
              <a:gd name="connsiteY4-68" fmla="*/ 2493998 h 2493998"/>
              <a:gd name="connsiteX0-69" fmla="*/ 0 w 9787990"/>
              <a:gd name="connsiteY0-70" fmla="*/ 2669396 h 2669396"/>
              <a:gd name="connsiteX1-71" fmla="*/ 4434406 w 9787990"/>
              <a:gd name="connsiteY1-72" fmla="*/ 235414 h 2669396"/>
              <a:gd name="connsiteX2-73" fmla="*/ 8748932 w 9787990"/>
              <a:gd name="connsiteY2-74" fmla="*/ 175398 h 2669396"/>
              <a:gd name="connsiteX3-75" fmla="*/ 9787990 w 9787990"/>
              <a:gd name="connsiteY3-76" fmla="*/ 2585834 h 2669396"/>
              <a:gd name="connsiteX4-77" fmla="*/ 0 w 9787990"/>
              <a:gd name="connsiteY4-78" fmla="*/ 2669396 h 2669396"/>
              <a:gd name="connsiteX0-79" fmla="*/ 0 w 9787990"/>
              <a:gd name="connsiteY0-80" fmla="*/ 2669396 h 2669396"/>
              <a:gd name="connsiteX1-81" fmla="*/ 4434406 w 9787990"/>
              <a:gd name="connsiteY1-82" fmla="*/ 235414 h 2669396"/>
              <a:gd name="connsiteX2-83" fmla="*/ 8748932 w 9787990"/>
              <a:gd name="connsiteY2-84" fmla="*/ 175398 h 2669396"/>
              <a:gd name="connsiteX3-85" fmla="*/ 9787990 w 9787990"/>
              <a:gd name="connsiteY3-86" fmla="*/ 2585834 h 2669396"/>
              <a:gd name="connsiteX4-87" fmla="*/ 0 w 9787990"/>
              <a:gd name="connsiteY4-88" fmla="*/ 2669396 h 2669396"/>
              <a:gd name="connsiteX0-89" fmla="*/ 0 w 9787990"/>
              <a:gd name="connsiteY0-90" fmla="*/ 2880175 h 2880175"/>
              <a:gd name="connsiteX1-91" fmla="*/ 4434406 w 9787990"/>
              <a:gd name="connsiteY1-92" fmla="*/ 446193 h 2880175"/>
              <a:gd name="connsiteX2-93" fmla="*/ 8748932 w 9787990"/>
              <a:gd name="connsiteY2-94" fmla="*/ 386177 h 2880175"/>
              <a:gd name="connsiteX3-95" fmla="*/ 9787990 w 9787990"/>
              <a:gd name="connsiteY3-96" fmla="*/ 2796613 h 2880175"/>
              <a:gd name="connsiteX4-97" fmla="*/ 0 w 9787990"/>
              <a:gd name="connsiteY4-98" fmla="*/ 2880175 h 2880175"/>
              <a:gd name="connsiteX0-99" fmla="*/ 0 w 9787990"/>
              <a:gd name="connsiteY0-100" fmla="*/ 2880175 h 2880175"/>
              <a:gd name="connsiteX1-101" fmla="*/ 4434406 w 9787990"/>
              <a:gd name="connsiteY1-102" fmla="*/ 446193 h 2880175"/>
              <a:gd name="connsiteX2-103" fmla="*/ 8748932 w 9787990"/>
              <a:gd name="connsiteY2-104" fmla="*/ 386177 h 2880175"/>
              <a:gd name="connsiteX3-105" fmla="*/ 9787990 w 9787990"/>
              <a:gd name="connsiteY3-106" fmla="*/ 2796613 h 2880175"/>
              <a:gd name="connsiteX4-107" fmla="*/ 0 w 9787990"/>
              <a:gd name="connsiteY4-108" fmla="*/ 2880175 h 2880175"/>
              <a:gd name="connsiteX0-109" fmla="*/ 0 w 9787990"/>
              <a:gd name="connsiteY0-110" fmla="*/ 2880175 h 2880175"/>
              <a:gd name="connsiteX1-111" fmla="*/ 4434406 w 9787990"/>
              <a:gd name="connsiteY1-112" fmla="*/ 446193 h 2880175"/>
              <a:gd name="connsiteX2-113" fmla="*/ 8748932 w 9787990"/>
              <a:gd name="connsiteY2-114" fmla="*/ 386177 h 2880175"/>
              <a:gd name="connsiteX3-115" fmla="*/ 9787990 w 9787990"/>
              <a:gd name="connsiteY3-116" fmla="*/ 2796613 h 2880175"/>
              <a:gd name="connsiteX4-117" fmla="*/ 0 w 9787990"/>
              <a:gd name="connsiteY4-118" fmla="*/ 2880175 h 2880175"/>
              <a:gd name="connsiteX0-119" fmla="*/ 0 w 9787990"/>
              <a:gd name="connsiteY0-120" fmla="*/ 2840095 h 2840095"/>
              <a:gd name="connsiteX1-121" fmla="*/ 4434406 w 9787990"/>
              <a:gd name="connsiteY1-122" fmla="*/ 406113 h 2840095"/>
              <a:gd name="connsiteX2-123" fmla="*/ 8558432 w 9787990"/>
              <a:gd name="connsiteY2-124" fmla="*/ 441347 h 2840095"/>
              <a:gd name="connsiteX3-125" fmla="*/ 9787990 w 9787990"/>
              <a:gd name="connsiteY3-126" fmla="*/ 2756533 h 2840095"/>
              <a:gd name="connsiteX4-127" fmla="*/ 0 w 9787990"/>
              <a:gd name="connsiteY4-128" fmla="*/ 2840095 h 2840095"/>
              <a:gd name="connsiteX0-129" fmla="*/ 0 w 9787990"/>
              <a:gd name="connsiteY0-130" fmla="*/ 2840095 h 2840095"/>
              <a:gd name="connsiteX1-131" fmla="*/ 4434406 w 9787990"/>
              <a:gd name="connsiteY1-132" fmla="*/ 406113 h 2840095"/>
              <a:gd name="connsiteX2-133" fmla="*/ 8558432 w 9787990"/>
              <a:gd name="connsiteY2-134" fmla="*/ 441347 h 2840095"/>
              <a:gd name="connsiteX3-135" fmla="*/ 9787990 w 9787990"/>
              <a:gd name="connsiteY3-136" fmla="*/ 2756533 h 2840095"/>
              <a:gd name="connsiteX4-137" fmla="*/ 0 w 9787990"/>
              <a:gd name="connsiteY4-138" fmla="*/ 2840095 h 284009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9787990" h="2840095">
                <a:moveTo>
                  <a:pt x="0" y="2840095"/>
                </a:moveTo>
                <a:cubicBezTo>
                  <a:pt x="1478135" y="2028768"/>
                  <a:pt x="2822921" y="1198390"/>
                  <a:pt x="4434406" y="406113"/>
                </a:cubicBezTo>
                <a:cubicBezTo>
                  <a:pt x="5815431" y="-280642"/>
                  <a:pt x="7044057" y="23202"/>
                  <a:pt x="8558432" y="441347"/>
                </a:cubicBezTo>
                <a:cubicBezTo>
                  <a:pt x="9590585" y="1111476"/>
                  <a:pt x="9746437" y="2010204"/>
                  <a:pt x="9787990" y="2756533"/>
                </a:cubicBezTo>
                <a:cubicBezTo>
                  <a:pt x="6633277" y="2847887"/>
                  <a:pt x="4831113" y="2710641"/>
                  <a:pt x="0" y="284009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9000"/>
            </a:schemeClr>
          </a:solidFill>
          <a:ln w="81537" cap="flat">
            <a:noFill/>
            <a:prstDash val="solid"/>
            <a:miter/>
          </a:ln>
          <a:effectLst>
            <a:glow>
              <a:schemeClr val="accent1">
                <a:lumMod val="60000"/>
                <a:lumOff val="40000"/>
              </a:schemeClr>
            </a:glow>
            <a:softEdge rad="444500"/>
          </a:effectLst>
        </p:spPr>
        <p:txBody>
          <a:bodyPr rtlCol="0" anchor="ctr"/>
          <a:lstStyle/>
          <a:p>
            <a:endParaRPr lang="en-US" sz="135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37" y="853361"/>
            <a:ext cx="3823420" cy="893127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 userDrawn="1">
            <p:ph type="title"/>
            <p:custDataLst>
              <p:tags r:id="rId20"/>
            </p:custDataLst>
          </p:nvPr>
        </p:nvSpPr>
        <p:spPr>
          <a:xfrm>
            <a:off x="521970" y="1127250"/>
            <a:ext cx="8100000" cy="54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 userDrawn="1">
            <p:ph type="body" idx="1"/>
            <p:custDataLst>
              <p:tags r:id="rId21"/>
            </p:custDataLst>
          </p:nvPr>
        </p:nvSpPr>
        <p:spPr>
          <a:xfrm>
            <a:off x="521970" y="1833562"/>
            <a:ext cx="8100000" cy="36552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2"/>
            <p:custDataLst>
              <p:tags r:id="rId22"/>
            </p:custDataLst>
          </p:nvPr>
        </p:nvSpPr>
        <p:spPr>
          <a:xfrm>
            <a:off x="521970" y="562451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3"/>
            <p:custDataLst>
              <p:tags r:id="rId23"/>
            </p:custDataLst>
          </p:nvPr>
        </p:nvSpPr>
        <p:spPr>
          <a:xfrm>
            <a:off x="3028950" y="562451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4"/>
            <p:custDataLst>
              <p:tags r:id="rId24"/>
            </p:custDataLst>
          </p:nvPr>
        </p:nvSpPr>
        <p:spPr>
          <a:xfrm>
            <a:off x="6565487" y="562451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1pPr>
      <a:lvl2pPr marL="403860" indent="-15494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350" kern="1200">
          <a:solidFill>
            <a:schemeClr val="tx2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599440" indent="-121285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772795" indent="-11176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050" kern="1200">
          <a:solidFill>
            <a:schemeClr val="tx2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926465" indent="-9525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900" kern="1200">
          <a:solidFill>
            <a:schemeClr val="tx2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13"/>
            </p:custData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40000"/>
                  <a:lumOff val="60000"/>
                  <a:alpha val="3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pic>
        <p:nvPicPr>
          <p:cNvPr id="11" name="@png2x_02_正文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 r:link="rId16"/>
          <a:stretch>
            <a:fillRect/>
          </a:stretch>
        </p:blipFill>
        <p:spPr>
          <a:xfrm>
            <a:off x="1190" y="857250"/>
            <a:ext cx="3209449" cy="1707356"/>
          </a:xfrm>
          <a:prstGeom prst="rect">
            <a:avLst/>
          </a:prstGeom>
        </p:spPr>
      </p:pic>
      <p:pic>
        <p:nvPicPr>
          <p:cNvPr id="12" name="@png2x_01_正文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 r:link="rId16"/>
          <a:stretch>
            <a:fillRect/>
          </a:stretch>
        </p:blipFill>
        <p:spPr>
          <a:xfrm>
            <a:off x="7756435" y="4336126"/>
            <a:ext cx="1385898" cy="1664147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21970" y="1127250"/>
            <a:ext cx="8100000" cy="5400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521970" y="1833562"/>
            <a:ext cx="8100000" cy="3655219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521970" y="562451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028950" y="562451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6565487" y="562451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</a:defRPr>
      </a:lvl1pPr>
      <a:lvl2pPr marL="403860" indent="-15494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ea"/>
        </a:defRPr>
      </a:lvl2pPr>
      <a:lvl3pPr marL="599440" indent="-121285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ea"/>
        </a:defRPr>
      </a:lvl3pPr>
      <a:lvl4pPr marL="772795" indent="-11176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900" kern="1200">
          <a:solidFill>
            <a:schemeClr val="tx1">
              <a:lumMod val="65000"/>
              <a:lumOff val="35000"/>
            </a:schemeClr>
          </a:solidFill>
          <a:latin typeface="+mn-ea"/>
        </a:defRPr>
      </a:lvl4pPr>
      <a:lvl5pPr marL="926465" indent="-9525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825" kern="1200">
          <a:solidFill>
            <a:schemeClr val="tx1">
              <a:lumMod val="65000"/>
              <a:lumOff val="35000"/>
            </a:schemeClr>
          </a:solidFill>
          <a:latin typeface="+mn-ea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  <p:sp>
        <p:nvSpPr>
          <p:cNvPr id="13" name="矩形 12"/>
          <p:cNvSpPr/>
          <p:nvPr userDrawn="1">
            <p:custDataLst>
              <p:tags r:id="rId13"/>
            </p:custData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40000"/>
                  <a:lumOff val="60000"/>
                  <a:alpha val="3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pic>
        <p:nvPicPr>
          <p:cNvPr id="11" name="@png2x_02_正文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 r:link="rId16"/>
          <a:stretch>
            <a:fillRect/>
          </a:stretch>
        </p:blipFill>
        <p:spPr>
          <a:xfrm>
            <a:off x="1190" y="857250"/>
            <a:ext cx="3209449" cy="1707356"/>
          </a:xfrm>
          <a:prstGeom prst="rect">
            <a:avLst/>
          </a:prstGeom>
        </p:spPr>
      </p:pic>
      <p:pic>
        <p:nvPicPr>
          <p:cNvPr id="12" name="@png2x_01_正文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 r:link="rId16"/>
          <a:stretch>
            <a:fillRect/>
          </a:stretch>
        </p:blipFill>
        <p:spPr>
          <a:xfrm>
            <a:off x="7756435" y="4336126"/>
            <a:ext cx="1385898" cy="1664147"/>
          </a:xfrm>
          <a:prstGeom prst="rect">
            <a:avLst/>
          </a:prstGeom>
        </p:spPr>
      </p:pic>
      <p:sp>
        <p:nvSpPr>
          <p:cNvPr id="7" name="KSO_TEMPLATE" hidden="1"/>
          <p:cNvSpPr/>
          <p:nvPr userDrawn="1">
            <p:custDataLst>
              <p:tags r:id="rId19"/>
            </p:custDataLst>
          </p:nvPr>
        </p:nvSpPr>
        <p:spPr>
          <a:xfrm>
            <a:off x="0" y="85725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2.xml"/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tags" Target="../tags/tag162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2.xml"/><Relationship Id="rId5" Type="http://schemas.openxmlformats.org/officeDocument/2006/relationships/tags" Target="../tags/tag178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7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2.xml"/><Relationship Id="rId4" Type="http://schemas.openxmlformats.org/officeDocument/2006/relationships/tags" Target="../tags/tag180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79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2.xml"/><Relationship Id="rId4" Type="http://schemas.openxmlformats.org/officeDocument/2006/relationships/tags" Target="../tags/tag182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8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2.xml"/><Relationship Id="rId4" Type="http://schemas.openxmlformats.org/officeDocument/2006/relationships/tags" Target="../tags/tag184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183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2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2.xml"/><Relationship Id="rId4" Type="http://schemas.openxmlformats.org/officeDocument/2006/relationships/tags" Target="../tags/tag186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tags" Target="../tags/tag18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tags" Target="../tags/tag166.xml"/><Relationship Id="rId1" Type="http://schemas.openxmlformats.org/officeDocument/2006/relationships/tags" Target="../tags/tag16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2.xml"/><Relationship Id="rId4" Type="http://schemas.openxmlformats.org/officeDocument/2006/relationships/tags" Target="../tags/tag188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tags" Target="../tags/tag18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2.xml"/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tags" Target="../tags/tag18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tags" Target="../tags/tag168.xml"/><Relationship Id="rId1" Type="http://schemas.openxmlformats.org/officeDocument/2006/relationships/tags" Target="../tags/tag16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tags" Target="../tags/tag170.xml"/><Relationship Id="rId1" Type="http://schemas.openxmlformats.org/officeDocument/2006/relationships/tags" Target="../tags/tag16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2.xml"/><Relationship Id="rId3" Type="http://schemas.openxmlformats.org/officeDocument/2006/relationships/tags" Target="../tags/tag174.xml"/><Relationship Id="rId2" Type="http://schemas.openxmlformats.org/officeDocument/2006/relationships/image" Target="../media/image21.png"/><Relationship Id="rId1" Type="http://schemas.openxmlformats.org/officeDocument/2006/relationships/tags" Target="../tags/tag173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2.xml"/><Relationship Id="rId4" Type="http://schemas.openxmlformats.org/officeDocument/2006/relationships/tags" Target="../tags/tag176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7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369435" y="4719320"/>
            <a:ext cx="4266565" cy="172847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 anchorCtr="0">
            <a:normAutofit lnSpcReduction="200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br>
              <a:rPr lang="ru-RU" sz="2400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98"/>
                      </a:schemeClr>
                    </a:gs>
                  </a:gsLst>
                  <a:lin ang="5400000"/>
                </a:gradFill>
                <a:sym typeface="+mn-ea"/>
              </a:rPr>
            </a:br>
            <a:r>
              <a:rPr lang="ru-RU" sz="2400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98"/>
                      </a:schemeClr>
                    </a:gs>
                  </a:gsLst>
                  <a:lin ang="5400000"/>
                </a:gradFill>
                <a:sym typeface="+mn-ea"/>
              </a:rPr>
              <a:t>Подготовила воспитатель </a:t>
            </a:r>
            <a:br>
              <a:rPr lang="ru-RU" sz="2400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98"/>
                      </a:schemeClr>
                    </a:gs>
                  </a:gsLst>
                  <a:lin ang="5400000"/>
                </a:gradFill>
              </a:rPr>
            </a:br>
            <a:r>
              <a:rPr lang="ru-RU" sz="2400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98"/>
                      </a:schemeClr>
                    </a:gs>
                  </a:gsLst>
                  <a:lin ang="5400000"/>
                </a:gradFill>
                <a:sym typeface="+mn-ea"/>
              </a:rPr>
              <a:t>младшей группы</a:t>
            </a:r>
            <a:br>
              <a:rPr lang="ru-RU" sz="2400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98"/>
                      </a:schemeClr>
                    </a:gs>
                  </a:gsLst>
                  <a:lin ang="5400000"/>
                </a:gradFill>
              </a:rPr>
            </a:br>
            <a:r>
              <a:rPr lang="ru-RU" sz="2400" dirty="0" err="1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98"/>
                      </a:schemeClr>
                    </a:gs>
                  </a:gsLst>
                  <a:lin ang="5400000"/>
                </a:gradFill>
                <a:sym typeface="+mn-ea"/>
              </a:rPr>
              <a:t>Искалиева</a:t>
            </a:r>
            <a:r>
              <a:rPr lang="ru-RU" sz="2400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98"/>
                      </a:schemeClr>
                    </a:gs>
                  </a:gsLst>
                  <a:lin ang="5400000"/>
                </a:gradFill>
                <a:sym typeface="+mn-ea"/>
              </a:rPr>
              <a:t> А.А</a:t>
            </a:r>
            <a:endParaRPr lang="ru-RU" altLang="ru-RU" sz="2400" dirty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98"/>
                    </a:schemeClr>
                  </a:gs>
                </a:gsLst>
                <a:lin ang="5400000"/>
              </a:gradFill>
              <a:sym typeface="+mn-ea"/>
            </a:endParaRPr>
          </a:p>
        </p:txBody>
      </p:sp>
      <p:sp>
        <p:nvSpPr>
          <p:cNvPr id="4" name="Замещающее содержимое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259840" y="188595"/>
            <a:ext cx="7505700" cy="388810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9001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33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62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altLang="en-US" sz="1800">
                <a:solidFill>
                  <a:schemeClr val="tx1"/>
                </a:solidFill>
                <a:cs typeface="Times New Roman" panose="02020603050405020304" pitchFamily="18" charset="0"/>
              </a:rPr>
              <a:t>Муниципальное</a:t>
            </a:r>
            <a:r>
              <a:rPr lang="en-US" altLang="ru-RU" sz="180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cs typeface="Times New Roman" panose="02020603050405020304" pitchFamily="18" charset="0"/>
              </a:rPr>
              <a:t>казённое</a:t>
            </a:r>
            <a:r>
              <a:rPr lang="en-US" altLang="ru-RU" sz="180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cs typeface="Times New Roman" panose="02020603050405020304" pitchFamily="18" charset="0"/>
              </a:rPr>
              <a:t>общеобразовательное</a:t>
            </a:r>
            <a:r>
              <a:rPr lang="en-US" altLang="ru-RU" sz="180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cs typeface="Times New Roman" panose="02020603050405020304" pitchFamily="18" charset="0"/>
              </a:rPr>
              <a:t>учреждение</a:t>
            </a:r>
            <a:endParaRPr lang="en-US" altLang="en-US" sz="180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en-US" altLang="en-US" sz="1800">
                <a:solidFill>
                  <a:schemeClr val="tx1"/>
                </a:solidFill>
                <a:cs typeface="Times New Roman" panose="02020603050405020304" pitchFamily="18" charset="0"/>
              </a:rPr>
              <a:t>«Краснооктябрьская</a:t>
            </a:r>
            <a:r>
              <a:rPr lang="en-US" altLang="ru-RU" sz="180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cs typeface="Times New Roman" panose="02020603050405020304" pitchFamily="18" charset="0"/>
              </a:rPr>
              <a:t>средняя</a:t>
            </a:r>
            <a:r>
              <a:rPr lang="en-US" altLang="ru-RU" sz="180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cs typeface="Times New Roman" panose="02020603050405020304" pitchFamily="18" charset="0"/>
              </a:rPr>
              <a:t>школа</a:t>
            </a:r>
            <a:r>
              <a:rPr lang="en-US" altLang="ru-RU" sz="180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cs typeface="Times New Roman" panose="02020603050405020304" pitchFamily="18" charset="0"/>
              </a:rPr>
              <a:t>имени</a:t>
            </a:r>
            <a:r>
              <a:rPr lang="en-US" altLang="ru-RU" sz="180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cs typeface="Times New Roman" panose="02020603050405020304" pitchFamily="18" charset="0"/>
              </a:rPr>
              <a:t>В</a:t>
            </a:r>
            <a:r>
              <a:rPr lang="en-US" altLang="ru-RU" sz="180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  <a:r>
              <a:rPr lang="en-US" altLang="en-US" sz="1800">
                <a:solidFill>
                  <a:schemeClr val="tx1"/>
                </a:solidFill>
                <a:cs typeface="Times New Roman" panose="02020603050405020304" pitchFamily="18" charset="0"/>
              </a:rPr>
              <a:t>Н</a:t>
            </a:r>
            <a:r>
              <a:rPr lang="en-US" altLang="ru-RU" sz="180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  <a:r>
              <a:rPr lang="en-US" altLang="en-US" sz="1800">
                <a:solidFill>
                  <a:schemeClr val="tx1"/>
                </a:solidFill>
                <a:cs typeface="Times New Roman" panose="02020603050405020304" pitchFamily="18" charset="0"/>
              </a:rPr>
              <a:t>Фомина»</a:t>
            </a:r>
            <a:endParaRPr lang="en-US" altLang="en-US" sz="180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en-US" altLang="en-US" sz="1800">
                <a:solidFill>
                  <a:schemeClr val="tx1"/>
                </a:solidFill>
                <a:cs typeface="Times New Roman" panose="02020603050405020304" pitchFamily="18" charset="0"/>
              </a:rPr>
              <a:t>Палласовского</a:t>
            </a:r>
            <a:r>
              <a:rPr lang="en-US" altLang="ru-RU" sz="180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cs typeface="Times New Roman" panose="02020603050405020304" pitchFamily="18" charset="0"/>
              </a:rPr>
              <a:t>муниципального</a:t>
            </a:r>
            <a:r>
              <a:rPr lang="en-US" altLang="ru-RU" sz="180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cs typeface="Times New Roman" panose="02020603050405020304" pitchFamily="18" charset="0"/>
              </a:rPr>
              <a:t>района</a:t>
            </a:r>
            <a:endParaRPr lang="en-US" altLang="en-US" sz="180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en-US" altLang="en-US" sz="1800">
                <a:solidFill>
                  <a:schemeClr val="tx1"/>
                </a:solidFill>
                <a:cs typeface="Times New Roman" panose="02020603050405020304" pitchFamily="18" charset="0"/>
              </a:rPr>
              <a:t>Волгоградской</a:t>
            </a:r>
            <a:r>
              <a:rPr lang="en-US" altLang="ru-RU" sz="180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cs typeface="Times New Roman" panose="02020603050405020304" pitchFamily="18" charset="0"/>
              </a:rPr>
              <a:t>области</a:t>
            </a:r>
            <a:endParaRPr lang="en-US" altLang="en-US" sz="180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endParaRPr lang="en-US" altLang="en-US" sz="180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altLang="en-US" sz="2000" b="1">
                <a:solidFill>
                  <a:srgbClr val="FF0000"/>
                </a:solidFill>
                <a:cs typeface="Times New Roman" panose="02020603050405020304" pitchFamily="18" charset="0"/>
              </a:rPr>
              <a:t>«Современные формы взаимодействия ДОУ с</a:t>
            </a:r>
            <a:endParaRPr lang="ru-RU" altLang="en-US" sz="2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altLang="en-US" sz="2000" b="1">
                <a:solidFill>
                  <a:srgbClr val="FF0000"/>
                </a:solidFill>
                <a:cs typeface="Times New Roman" panose="02020603050405020304" pitchFamily="18" charset="0"/>
              </a:rPr>
              <a:t> семьями воспитанников в условиях реализации ФОП»</a:t>
            </a:r>
            <a:endParaRPr lang="ru-RU" altLang="en-US" sz="20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331595" y="44450"/>
            <a:ext cx="7292340" cy="96520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 anchorCtr="0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Вот такие красивые костюмы сшили наши мамы для танцев для участия в муниципальном фестивале «Танцевальная карусель» </a:t>
            </a:r>
            <a:endPara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2276475"/>
            <a:ext cx="2947670" cy="393128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110" y="1917065"/>
            <a:ext cx="2528570" cy="337185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325" y="2493010"/>
            <a:ext cx="2933700" cy="39135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145" y="1844675"/>
            <a:ext cx="7077075" cy="428498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447675" y="116840"/>
            <a:ext cx="76625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400" b="1"/>
              <a:t>Такую красивую военную форму родители приобрели на патриотические праздники </a:t>
            </a:r>
            <a:endParaRPr lang="ru-RU" altLang="en-US" sz="2400"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83260" y="116205"/>
            <a:ext cx="7848600" cy="66040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 anchorCtr="0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Участие родителей на занятиях:</a:t>
            </a:r>
            <a:r>
              <a:rPr lang="ru-RU" sz="3200" dirty="0" smtClean="0">
                <a:solidFill>
                  <a:schemeClr val="tx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endParaRPr lang="ru-RU" sz="3200" dirty="0" smtClean="0">
              <a:solidFill>
                <a:schemeClr val="tx1"/>
              </a:solidFill>
              <a:effectLst/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15" y="1700530"/>
            <a:ext cx="3261360" cy="434911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5" y="1654810"/>
            <a:ext cx="3296285" cy="43948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1550" y="404495"/>
            <a:ext cx="7549515" cy="955675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 anchorCtr="0"/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28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>
              <a:spcBef>
                <a:spcPct val="20000"/>
              </a:spcBef>
              <a:spcAft>
                <a:spcPts val="30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/>
              </a:rPr>
              <a:t>Участие родителей в акции «День Победы»</a:t>
            </a:r>
            <a:b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/>
              </a:rPr>
            </a:br>
            <a:br>
              <a:rPr lang="ru-RU" sz="2400" dirty="0">
                <a:solidFill>
                  <a:schemeClr val="tx1"/>
                </a:solidFill>
                <a:effectLst/>
                <a:latin typeface="+mn-lt"/>
              </a:rPr>
            </a:br>
            <a:endParaRPr lang="ru-RU" sz="2400" dirty="0">
              <a:solidFill>
                <a:schemeClr val="tx1"/>
              </a:solidFill>
              <a:effectLst/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" y="1124585"/>
            <a:ext cx="3674110" cy="489966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25220"/>
            <a:ext cx="4295775" cy="47790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827405" y="44450"/>
            <a:ext cx="73374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Родители принимали участие в благотворительной ярмарке </a:t>
            </a:r>
            <a:endParaRPr lang="ru-RU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«Вместе во имя мира» </a:t>
            </a:r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</a:t>
            </a:r>
            <a:r>
              <a:rPr lang="en-US" alt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сбора</a:t>
            </a:r>
            <a:r>
              <a:rPr lang="en-US" alt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денежных</a:t>
            </a:r>
            <a:r>
              <a:rPr lang="en-US" alt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</a:t>
            </a:r>
            <a:r>
              <a:rPr lang="en-US" alt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en-US" alt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целью</a:t>
            </a:r>
            <a:r>
              <a:rPr lang="en-US" alt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оказания</a:t>
            </a:r>
            <a:r>
              <a:rPr lang="en-US" alt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помощи</a:t>
            </a:r>
            <a:r>
              <a:rPr lang="en-US" alt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участникам</a:t>
            </a:r>
            <a:r>
              <a:rPr lang="en-US" alt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</a:t>
            </a:r>
            <a:r>
              <a:rPr lang="en-US" alt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altLang="ru-RU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15" y="1917065"/>
            <a:ext cx="4584700" cy="343916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945" y="1908810"/>
            <a:ext cx="3620135" cy="45472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95605" y="476250"/>
            <a:ext cx="8350885" cy="898525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>
                <a:srgbClr val="F14124">
                  <a:lumMod val="75000"/>
                </a:srgbClr>
              </a:buClr>
              <a:buSzPct val="128000"/>
              <a:buFont typeface="Georgia" panose="02040502050405020303" pitchFamily="18" charset="0"/>
              <a:buNone/>
              <a:defRPr kumimoji="0" lang="ru-RU" altLang="en-US" sz="3600" b="1" i="0" u="none" strike="noStrike" kern="1200" cap="none" spc="0" normalizeH="0" baseline="0" noProof="1" dirty="0" smtClean="0">
                <a:solidFill>
                  <a:srgbClr val="000000"/>
                </a:solidFill>
                <a:effectLst/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endParaRPr lang="ru-RU" altLang="en-US">
              <a:solidFill>
                <a:schemeClr val="dk1"/>
              </a:solidFill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187450" y="260350"/>
            <a:ext cx="7031355" cy="5124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Родители изготовили вот такие макеты...</a:t>
            </a:r>
            <a:endParaRPr lang="ru-RU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15" y="1276985"/>
            <a:ext cx="3527425" cy="476885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76985"/>
            <a:ext cx="3576320" cy="47688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899160" y="116205"/>
            <a:ext cx="7624445" cy="7708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у нас проходило собрание за круглым столом</a:t>
            </a:r>
            <a:endParaRPr lang="ru-RU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909955"/>
            <a:ext cx="3571875" cy="274002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740" y="910590"/>
            <a:ext cx="3562985" cy="273939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660" y="3717290"/>
            <a:ext cx="3881120" cy="30581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0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27405" y="116205"/>
            <a:ext cx="7478395" cy="1009015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>
                <a:srgbClr val="F14124">
                  <a:lumMod val="75000"/>
                </a:srgbClr>
              </a:buClr>
              <a:buSzPct val="128000"/>
              <a:buFont typeface="Georgia" panose="02040502050405020303" pitchFamily="18" charset="0"/>
              <a:buNone/>
              <a:defRPr kumimoji="0" lang="ru-RU" altLang="en-US" sz="3600" b="1" i="0" u="none" strike="noStrike" kern="1200" cap="none" spc="0" normalizeH="0" baseline="0" noProof="1" dirty="0" smtClean="0">
                <a:solidFill>
                  <a:srgbClr val="000000"/>
                </a:solidFill>
                <a:effectLst/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altLang="en-US" sz="280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Совместные праздники</a:t>
            </a:r>
            <a:endParaRPr lang="ru-RU" altLang="en-US" sz="280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908685"/>
            <a:ext cx="4096385" cy="4277995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710" y="980440"/>
            <a:ext cx="3846195" cy="43853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1259205" y="188595"/>
            <a:ext cx="68618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Совместный праздник «День здоровья»</a:t>
            </a:r>
            <a:endParaRPr lang="ru-RU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855" y="908685"/>
            <a:ext cx="8439150" cy="57670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642620" y="188595"/>
            <a:ext cx="8051165" cy="1105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400" b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Вместе с родителями встречали гостей...</a:t>
            </a:r>
            <a:endParaRPr lang="ru-RU" altLang="en-US" sz="2400" b="1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1557020"/>
            <a:ext cx="7677785" cy="47631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43613" y="980351"/>
            <a:ext cx="7272808" cy="54337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9001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33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62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r">
              <a:buNone/>
            </a:pPr>
            <a:r>
              <a:rPr lang="ru-RU" sz="3200" dirty="0">
                <a:solidFill>
                  <a:schemeClr val="tx1"/>
                </a:solidFill>
                <a:cs typeface="Times New Roman" panose="02020603050405020304" pitchFamily="18" charset="0"/>
              </a:rPr>
              <a:t>Семья для ребенка-это источник общественного опыта , здесь он находит примеры для подражания и здесь происходит его социальное рождение. И если мы хотим вырастить нравственно здоровое поколение, то должны решать эту проблему «всем миром»: детский сад, семья, общественность. </a:t>
            </a:r>
            <a:endParaRPr lang="ru-RU" sz="3200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" indent="0" algn="r">
              <a:buNone/>
            </a:pPr>
            <a:r>
              <a:rPr lang="ru-RU" sz="2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( </a:t>
            </a:r>
            <a:r>
              <a:rPr lang="ru-RU" sz="2400" dirty="0">
                <a:solidFill>
                  <a:schemeClr val="tx1"/>
                </a:solidFill>
                <a:cs typeface="Times New Roman" panose="02020603050405020304" pitchFamily="18" charset="0"/>
              </a:rPr>
              <a:t>С.В. Глебова) </a:t>
            </a:r>
            <a:endParaRPr lang="ru-RU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1115695" y="188595"/>
            <a:ext cx="7382510" cy="10064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Родителями помогли сшить костюмы для конкурса «Экология глазами детей»</a:t>
            </a:r>
            <a:endParaRPr lang="ru-RU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9205" y="1268730"/>
            <a:ext cx="7029450" cy="530733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1763395" y="324485"/>
            <a:ext cx="6579870" cy="673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lt"/>
              </a:rPr>
              <a:t>Поделки руками родителей </a:t>
            </a:r>
            <a:endParaRPr lang="ru-RU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j-lt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565" y="823595"/>
            <a:ext cx="3821430" cy="320103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570" y="909320"/>
            <a:ext cx="2001520" cy="305562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090" y="937895"/>
            <a:ext cx="2528570" cy="308737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305" y="4025265"/>
            <a:ext cx="2685415" cy="268541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55" y="4025265"/>
            <a:ext cx="2724150" cy="27241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755015" y="260350"/>
            <a:ext cx="7838440" cy="1257935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>
                <a:srgbClr val="F14124">
                  <a:lumMod val="75000"/>
                </a:srgbClr>
              </a:buClr>
              <a:buSzPct val="128000"/>
              <a:buFont typeface="Georgia" panose="02040502050405020303" pitchFamily="18" charset="0"/>
              <a:buNone/>
              <a:defRPr kumimoji="0" lang="ru-RU" altLang="en-US" sz="3600" b="1" i="0" u="none" strike="noStrike" kern="1200" cap="none" spc="0" normalizeH="0" baseline="0" noProof="1" dirty="0" smtClean="0">
                <a:solidFill>
                  <a:srgbClr val="000000"/>
                </a:solidFill>
                <a:effectLst/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altLang="en-US" sz="240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Участие родителей в ролях на праздниках</a:t>
            </a:r>
            <a:endParaRPr lang="ru-RU" altLang="en-US" sz="240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t="27615" b="20930"/>
          <a:stretch>
            <a:fillRect/>
          </a:stretch>
        </p:blipFill>
        <p:spPr>
          <a:xfrm>
            <a:off x="107315" y="1700530"/>
            <a:ext cx="4302760" cy="295211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213100"/>
            <a:ext cx="4351020" cy="32632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5740" y="1196975"/>
            <a:ext cx="6223000" cy="540639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2915920" y="404495"/>
            <a:ext cx="3048000" cy="2781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400" b="1"/>
              <a:t>Фотовыстовка «Добрые дела»</a:t>
            </a:r>
            <a:endParaRPr lang="ru-RU" altLang="en-US" sz="2400"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39299" y="333033"/>
            <a:ext cx="8280920" cy="936104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 anchorCtr="0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Результаты совместной деятельности:</a:t>
            </a:r>
            <a:endPara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Объект 4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755576" y="1412900"/>
            <a:ext cx="7704856" cy="468052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9001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33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62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cs typeface="Times New Roman" panose="02020603050405020304" pitchFamily="18" charset="0"/>
              </a:rPr>
              <a:t>у родителей </a:t>
            </a:r>
            <a:r>
              <a:rPr lang="ru-RU" sz="2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–сформировались </a:t>
            </a:r>
            <a:r>
              <a:rPr lang="ru-RU" sz="2800" dirty="0">
                <a:solidFill>
                  <a:schemeClr val="tx1"/>
                </a:solidFill>
                <a:cs typeface="Times New Roman" panose="02020603050405020304" pitchFamily="18" charset="0"/>
              </a:rPr>
              <a:t>доверительные, партнерские отношения с детьми и педагогами</a:t>
            </a:r>
            <a:r>
              <a:rPr lang="ru-RU" sz="2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;</a:t>
            </a:r>
            <a:endParaRPr lang="ru-RU" sz="28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активизировалась </a:t>
            </a:r>
            <a:r>
              <a:rPr lang="ru-RU" sz="2800" dirty="0">
                <a:solidFill>
                  <a:schemeClr val="tx1"/>
                </a:solidFill>
                <a:cs typeface="Times New Roman" panose="02020603050405020304" pitchFamily="18" charset="0"/>
              </a:rPr>
              <a:t>деятельность родителей в жизни ребенка в дошкольном учреждении</a:t>
            </a:r>
            <a:r>
              <a:rPr lang="ru-RU" sz="2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;</a:t>
            </a:r>
            <a:endParaRPr lang="ru-RU" sz="28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родители стали больше участвовать </a:t>
            </a:r>
            <a:r>
              <a:rPr lang="ru-RU" sz="2800" dirty="0">
                <a:solidFill>
                  <a:schemeClr val="tx1"/>
                </a:solidFill>
                <a:cs typeface="Times New Roman" panose="02020603050405020304" pitchFamily="18" charset="0"/>
              </a:rPr>
              <a:t>в различных акциях, открывающих детям любящих, творческих, родителей.</a:t>
            </a:r>
            <a:endParaRPr lang="ru-RU" sz="28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3131820" y="188595"/>
            <a:ext cx="304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Заключение</a:t>
            </a:r>
            <a:endParaRPr lang="ru-RU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827405" y="1340485"/>
            <a:ext cx="7037070" cy="36512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 sz="2400"/>
              <a:t>В</a:t>
            </a:r>
            <a:r>
              <a:rPr lang="en-US" altLang="ru-RU" sz="2400"/>
              <a:t> </a:t>
            </a:r>
            <a:r>
              <a:rPr lang="en-US" altLang="en-US" sz="2400"/>
              <a:t>заключение</a:t>
            </a:r>
            <a:r>
              <a:rPr lang="en-US" altLang="ru-RU" sz="2400"/>
              <a:t> </a:t>
            </a:r>
            <a:r>
              <a:rPr lang="en-US" altLang="en-US" sz="2400"/>
              <a:t>нашего</a:t>
            </a:r>
            <a:r>
              <a:rPr lang="en-US" altLang="ru-RU" sz="2400"/>
              <a:t> </a:t>
            </a:r>
            <a:r>
              <a:rPr lang="en-US" altLang="en-US" sz="2400"/>
              <a:t>выступления</a:t>
            </a:r>
            <a:r>
              <a:rPr lang="en-US" altLang="ru-RU" sz="2400"/>
              <a:t> </a:t>
            </a:r>
            <a:r>
              <a:rPr lang="en-US" altLang="en-US" sz="2400"/>
              <a:t>хотелось</a:t>
            </a:r>
            <a:r>
              <a:rPr lang="en-US" altLang="ru-RU" sz="2400"/>
              <a:t> </a:t>
            </a:r>
            <a:r>
              <a:rPr lang="en-US" altLang="en-US" sz="2400"/>
              <a:t>бы</a:t>
            </a:r>
            <a:r>
              <a:rPr lang="en-US" altLang="ru-RU" sz="2400"/>
              <a:t> </a:t>
            </a:r>
            <a:r>
              <a:rPr lang="en-US" altLang="en-US" sz="2400"/>
              <a:t>подчеркнуть</a:t>
            </a:r>
            <a:r>
              <a:rPr lang="en-US" altLang="ru-RU" sz="2400"/>
              <a:t>, </a:t>
            </a:r>
            <a:r>
              <a:rPr lang="en-US" altLang="en-US" sz="2400"/>
              <a:t>что</a:t>
            </a:r>
            <a:r>
              <a:rPr lang="en-US" altLang="ru-RU" sz="2400"/>
              <a:t> </a:t>
            </a:r>
            <a:r>
              <a:rPr lang="en-US" altLang="en-US" sz="2400"/>
              <a:t>современные</a:t>
            </a:r>
            <a:r>
              <a:rPr lang="en-US" altLang="ru-RU" sz="2400"/>
              <a:t> </a:t>
            </a:r>
            <a:r>
              <a:rPr lang="en-US" altLang="en-US" sz="2400"/>
              <a:t>формы</a:t>
            </a:r>
            <a:r>
              <a:rPr lang="en-US" altLang="ru-RU" sz="2400"/>
              <a:t> </a:t>
            </a:r>
            <a:r>
              <a:rPr lang="en-US" altLang="en-US" sz="2400"/>
              <a:t>взаимодействия</a:t>
            </a:r>
            <a:r>
              <a:rPr lang="en-US" altLang="ru-RU" sz="2400"/>
              <a:t> </a:t>
            </a:r>
            <a:r>
              <a:rPr lang="en-US" altLang="en-US" sz="2400"/>
              <a:t>детских</a:t>
            </a:r>
            <a:r>
              <a:rPr lang="en-US" altLang="ru-RU" sz="2400"/>
              <a:t> </a:t>
            </a:r>
            <a:r>
              <a:rPr lang="en-US" altLang="en-US" sz="2400"/>
              <a:t>образовательных</a:t>
            </a:r>
            <a:r>
              <a:rPr lang="en-US" altLang="ru-RU" sz="2400"/>
              <a:t> </a:t>
            </a:r>
            <a:r>
              <a:rPr lang="en-US" altLang="en-US" sz="2400"/>
              <a:t>учреждений</a:t>
            </a:r>
            <a:r>
              <a:rPr lang="en-US" altLang="ru-RU" sz="2400"/>
              <a:t> </a:t>
            </a:r>
            <a:r>
              <a:rPr lang="en-US" altLang="en-US" sz="2400"/>
              <a:t>с</a:t>
            </a:r>
            <a:r>
              <a:rPr lang="en-US" altLang="ru-RU" sz="2400"/>
              <a:t> </a:t>
            </a:r>
            <a:r>
              <a:rPr lang="en-US" altLang="en-US" sz="2400"/>
              <a:t>семьями</a:t>
            </a:r>
            <a:r>
              <a:rPr lang="en-US" altLang="ru-RU" sz="2400"/>
              <a:t> </a:t>
            </a:r>
            <a:r>
              <a:rPr lang="en-US" altLang="en-US" sz="2400"/>
              <a:t>воспитанников</a:t>
            </a:r>
            <a:r>
              <a:rPr lang="en-US" altLang="ru-RU" sz="2400"/>
              <a:t> </a:t>
            </a:r>
            <a:r>
              <a:rPr lang="en-US" altLang="en-US" sz="2400"/>
              <a:t>играют</a:t>
            </a:r>
            <a:r>
              <a:rPr lang="en-US" altLang="ru-RU" sz="2400"/>
              <a:t> </a:t>
            </a:r>
            <a:r>
              <a:rPr lang="en-US" altLang="en-US" sz="2400"/>
              <a:t>ключевую</a:t>
            </a:r>
            <a:r>
              <a:rPr lang="en-US" altLang="ru-RU" sz="2400"/>
              <a:t> </a:t>
            </a:r>
            <a:r>
              <a:rPr lang="en-US" altLang="en-US" sz="2400"/>
              <a:t>роль</a:t>
            </a:r>
            <a:r>
              <a:rPr lang="en-US" altLang="ru-RU" sz="2400"/>
              <a:t> </a:t>
            </a:r>
            <a:r>
              <a:rPr lang="en-US" altLang="en-US" sz="2400"/>
              <a:t>в</a:t>
            </a:r>
            <a:r>
              <a:rPr lang="en-US" altLang="ru-RU" sz="2400"/>
              <a:t> </a:t>
            </a:r>
            <a:r>
              <a:rPr lang="en-US" altLang="en-US" sz="2400"/>
              <a:t>реализации</a:t>
            </a:r>
            <a:r>
              <a:rPr lang="en-US" altLang="ru-RU" sz="2400"/>
              <a:t> </a:t>
            </a:r>
            <a:r>
              <a:rPr lang="en-US" altLang="en-US" sz="2400"/>
              <a:t>федерального</a:t>
            </a:r>
            <a:r>
              <a:rPr lang="en-US" altLang="ru-RU" sz="2400"/>
              <a:t> </a:t>
            </a:r>
            <a:r>
              <a:rPr lang="en-US" altLang="en-US" sz="2400"/>
              <a:t>образовательного</a:t>
            </a:r>
            <a:r>
              <a:rPr lang="en-US" altLang="ru-RU" sz="2400"/>
              <a:t> </a:t>
            </a:r>
            <a:r>
              <a:rPr lang="en-US" altLang="en-US" sz="2400"/>
              <a:t>стандарта</a:t>
            </a:r>
            <a:r>
              <a:rPr lang="en-US" altLang="ru-RU" sz="2400"/>
              <a:t>. </a:t>
            </a:r>
            <a:r>
              <a:rPr lang="en-US" altLang="en-US" sz="2400"/>
              <a:t>Мы</a:t>
            </a:r>
            <a:r>
              <a:rPr lang="en-US" altLang="ru-RU" sz="2400"/>
              <a:t> </a:t>
            </a:r>
            <a:r>
              <a:rPr lang="en-US" altLang="en-US" sz="2400"/>
              <a:t>являемся</a:t>
            </a:r>
            <a:r>
              <a:rPr lang="en-US" altLang="ru-RU" sz="2400"/>
              <a:t> </a:t>
            </a:r>
            <a:r>
              <a:rPr lang="en-US" altLang="en-US" sz="2400"/>
              <a:t>свидетелями</a:t>
            </a:r>
            <a:r>
              <a:rPr lang="en-US" altLang="ru-RU" sz="2400"/>
              <a:t> </a:t>
            </a:r>
            <a:r>
              <a:rPr lang="en-US" altLang="en-US" sz="2400"/>
              <a:t>того</a:t>
            </a:r>
            <a:r>
              <a:rPr lang="en-US" altLang="ru-RU" sz="2400"/>
              <a:t>, </a:t>
            </a:r>
            <a:r>
              <a:rPr lang="en-US" altLang="en-US" sz="2400"/>
              <a:t>как</a:t>
            </a:r>
            <a:r>
              <a:rPr lang="en-US" altLang="ru-RU" sz="2400"/>
              <a:t> </a:t>
            </a:r>
            <a:r>
              <a:rPr lang="en-US" altLang="en-US" sz="2400"/>
              <a:t>открытость</a:t>
            </a:r>
            <a:r>
              <a:rPr lang="en-US" altLang="ru-RU" sz="2400"/>
              <a:t>, </a:t>
            </a:r>
            <a:r>
              <a:rPr lang="en-US" altLang="en-US" sz="2400"/>
              <a:t>гибкость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диалог</a:t>
            </a:r>
            <a:r>
              <a:rPr lang="en-US" altLang="ru-RU" sz="2400"/>
              <a:t> </a:t>
            </a:r>
            <a:r>
              <a:rPr lang="en-US" altLang="en-US" sz="2400"/>
              <a:t>становятся</a:t>
            </a:r>
            <a:r>
              <a:rPr lang="en-US" altLang="ru-RU" sz="2400"/>
              <a:t> </a:t>
            </a:r>
            <a:r>
              <a:rPr lang="en-US" altLang="en-US" sz="2400"/>
              <a:t>основой</a:t>
            </a:r>
            <a:r>
              <a:rPr lang="en-US" altLang="ru-RU" sz="2400"/>
              <a:t> </a:t>
            </a:r>
            <a:r>
              <a:rPr lang="en-US" altLang="en-US" sz="2400"/>
              <a:t>успешного</a:t>
            </a:r>
            <a:r>
              <a:rPr lang="en-US" altLang="ru-RU" sz="2400"/>
              <a:t> </a:t>
            </a:r>
            <a:r>
              <a:rPr lang="en-US" altLang="en-US" sz="2400"/>
              <a:t>сотрудничества</a:t>
            </a:r>
            <a:r>
              <a:rPr lang="en-US" altLang="ru-RU" sz="2400"/>
              <a:t> </a:t>
            </a:r>
            <a:r>
              <a:rPr lang="en-US" altLang="en-US" sz="2400"/>
              <a:t>между</a:t>
            </a:r>
            <a:r>
              <a:rPr lang="en-US" altLang="ru-RU" sz="2400"/>
              <a:t> </a:t>
            </a:r>
            <a:r>
              <a:rPr lang="en-US" altLang="en-US" sz="2400"/>
              <a:t>ДОУ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родителями</a:t>
            </a:r>
            <a:r>
              <a:rPr lang="en-US" altLang="ru-RU" sz="2400"/>
              <a:t>. </a:t>
            </a:r>
            <a:endParaRPr lang="en-US" altLang="ru-RU" sz="2400"/>
          </a:p>
          <a:p>
            <a:endParaRPr lang="en-US" altLang="ru-RU" sz="2400"/>
          </a:p>
          <a:p>
            <a:endParaRPr lang="en-US" altLang="ru-RU"/>
          </a:p>
          <a:p>
            <a:endParaRPr lang="en-US" alt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1907540" y="2064385"/>
            <a:ext cx="5473700" cy="27298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 sz="4000">
                <a:solidFill>
                  <a:srgbClr val="FF0000"/>
                </a:solidFill>
              </a:rPr>
              <a:t>Спасибо за внимание!</a:t>
            </a:r>
            <a:endParaRPr lang="ru-RU" altLang="en-US" sz="4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47015" y="1484630"/>
            <a:ext cx="8876030" cy="504063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9001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33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62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ru-RU" sz="3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Важным </a:t>
            </a:r>
            <a:r>
              <a:rPr lang="ru-RU" sz="3200" dirty="0">
                <a:solidFill>
                  <a:schemeClr val="tx1"/>
                </a:solidFill>
                <a:cs typeface="Times New Roman" panose="02020603050405020304" pitchFamily="18" charset="0"/>
              </a:rPr>
              <a:t>направлением деятельности воспитателя в детском саду на современном этапе, в соответствии с требованиями ФОП ДО,  является тесное взаимодействие с </a:t>
            </a:r>
            <a:r>
              <a:rPr lang="ru-RU" sz="3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родителями воспитанников</a:t>
            </a:r>
            <a:r>
              <a:rPr lang="ru-RU" sz="3200" dirty="0">
                <a:solidFill>
                  <a:schemeClr val="tx1"/>
                </a:solidFill>
                <a:cs typeface="Times New Roman" panose="02020603050405020304" pitchFamily="18" charset="0"/>
              </a:rPr>
              <a:t>. Работа с семьей </a:t>
            </a:r>
            <a:r>
              <a:rPr lang="ru-RU" sz="3200" u="sng" dirty="0">
                <a:solidFill>
                  <a:schemeClr val="tx1"/>
                </a:solidFill>
                <a:cs typeface="Times New Roman" panose="02020603050405020304" pitchFamily="18" charset="0"/>
              </a:rPr>
              <a:t>должна</a:t>
            </a:r>
            <a:r>
              <a:rPr lang="ru-RU" sz="3200" dirty="0">
                <a:solidFill>
                  <a:schemeClr val="tx1"/>
                </a:solidFill>
                <a:cs typeface="Times New Roman" panose="02020603050405020304" pitchFamily="18" charset="0"/>
              </a:rPr>
              <a:t> учитывать современные подходы к проблеме педагогической компетентности родителей, и  направлена на ее повышение.  </a:t>
            </a:r>
            <a:r>
              <a:rPr lang="ru-RU" sz="3600" dirty="0">
                <a:solidFill>
                  <a:schemeClr val="tx1"/>
                </a:solidFill>
                <a:cs typeface="Times New Roman" panose="02020603050405020304" pitchFamily="18" charset="0"/>
              </a:rPr>
              <a:t>  </a:t>
            </a:r>
            <a:endParaRPr lang="ru-RU" sz="3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1331595" y="188595"/>
            <a:ext cx="67608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Главными</a:t>
            </a:r>
            <a:r>
              <a:rPr lang="en-US" alt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целями</a:t>
            </a:r>
            <a:r>
              <a:rPr lang="en-US" alt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взаимодействия</a:t>
            </a:r>
            <a:r>
              <a:rPr lang="en-US" alt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педагогического</a:t>
            </a:r>
            <a:r>
              <a:rPr lang="en-US" alt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коллектива</a:t>
            </a:r>
            <a:r>
              <a:rPr lang="en-US" alt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r>
              <a:rPr lang="en-US" alt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en-US" alt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семьями</a:t>
            </a:r>
            <a:r>
              <a:rPr lang="en-US" alt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</a:t>
            </a:r>
            <a:r>
              <a:rPr lang="en-US" alt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дошкольного</a:t>
            </a:r>
            <a:r>
              <a:rPr lang="en-US" alt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возраста</a:t>
            </a:r>
            <a:r>
              <a:rPr lang="en-US" alt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являются</a:t>
            </a:r>
            <a:r>
              <a:rPr lang="en-US" alt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altLang="ru-RU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709930" y="1779270"/>
            <a:ext cx="7298690" cy="4127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ru-RU" sz="2400"/>
              <a:t>1. </a:t>
            </a:r>
            <a:r>
              <a:rPr lang="en-US" altLang="en-US" sz="2400"/>
              <a:t>обеспечение</a:t>
            </a:r>
            <a:r>
              <a:rPr lang="en-US" altLang="ru-RU" sz="2400"/>
              <a:t> </a:t>
            </a:r>
            <a:r>
              <a:rPr lang="en-US" altLang="en-US" sz="2400"/>
              <a:t>психолого</a:t>
            </a:r>
            <a:r>
              <a:rPr lang="en-US" altLang="ru-RU" sz="2400"/>
              <a:t>-</a:t>
            </a:r>
            <a:r>
              <a:rPr lang="en-US" altLang="en-US" sz="2400"/>
              <a:t>педагогической</a:t>
            </a:r>
            <a:r>
              <a:rPr lang="en-US" altLang="ru-RU" sz="2400"/>
              <a:t> </a:t>
            </a:r>
            <a:r>
              <a:rPr lang="en-US" altLang="en-US" sz="2400"/>
              <a:t>поддержки</a:t>
            </a:r>
            <a:r>
              <a:rPr lang="en-US" altLang="ru-RU" sz="2400"/>
              <a:t> </a:t>
            </a:r>
            <a:r>
              <a:rPr lang="en-US" altLang="en-US" sz="2400"/>
              <a:t>семьи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повышение</a:t>
            </a:r>
            <a:r>
              <a:rPr lang="en-US" altLang="ru-RU" sz="2400"/>
              <a:t> </a:t>
            </a:r>
            <a:r>
              <a:rPr lang="en-US" altLang="en-US" sz="2400"/>
              <a:t>компетентности</a:t>
            </a:r>
            <a:r>
              <a:rPr lang="en-US" altLang="ru-RU" sz="2400"/>
              <a:t> </a:t>
            </a:r>
            <a:r>
              <a:rPr lang="en-US" altLang="en-US" sz="2400"/>
              <a:t>родителей</a:t>
            </a:r>
            <a:r>
              <a:rPr lang="en-US" altLang="ru-RU" sz="2400"/>
              <a:t> (</a:t>
            </a:r>
            <a:r>
              <a:rPr lang="en-US" altLang="en-US" sz="2400"/>
              <a:t>законных</a:t>
            </a:r>
            <a:r>
              <a:rPr lang="en-US" altLang="ru-RU" sz="2400"/>
              <a:t> </a:t>
            </a:r>
            <a:r>
              <a:rPr lang="en-US" altLang="en-US" sz="2400"/>
              <a:t>представителей</a:t>
            </a:r>
            <a:r>
              <a:rPr lang="en-US" altLang="ru-RU" sz="2400"/>
              <a:t>) </a:t>
            </a:r>
            <a:r>
              <a:rPr lang="en-US" altLang="en-US" sz="2400"/>
              <a:t>в</a:t>
            </a:r>
            <a:r>
              <a:rPr lang="en-US" altLang="ru-RU" sz="2400"/>
              <a:t> </a:t>
            </a:r>
            <a:r>
              <a:rPr lang="en-US" altLang="en-US" sz="2400"/>
              <a:t>вопросах</a:t>
            </a:r>
            <a:r>
              <a:rPr lang="en-US" altLang="ru-RU" sz="2400"/>
              <a:t> </a:t>
            </a:r>
            <a:r>
              <a:rPr lang="en-US" altLang="en-US" sz="2400"/>
              <a:t>образования</a:t>
            </a:r>
            <a:r>
              <a:rPr lang="en-US" altLang="ru-RU" sz="2400"/>
              <a:t>, </a:t>
            </a:r>
            <a:r>
              <a:rPr lang="en-US" altLang="en-US" sz="2400"/>
              <a:t>охраны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укрепления</a:t>
            </a:r>
            <a:r>
              <a:rPr lang="en-US" altLang="ru-RU" sz="2400"/>
              <a:t> </a:t>
            </a:r>
            <a:r>
              <a:rPr lang="en-US" altLang="en-US" sz="2400"/>
              <a:t>здоровья</a:t>
            </a:r>
            <a:r>
              <a:rPr lang="en-US" altLang="ru-RU" sz="2400"/>
              <a:t> </a:t>
            </a:r>
            <a:r>
              <a:rPr lang="en-US" altLang="en-US" sz="2400"/>
              <a:t>детей</a:t>
            </a:r>
            <a:r>
              <a:rPr lang="en-US" altLang="ru-RU" sz="2400"/>
              <a:t> </a:t>
            </a:r>
            <a:r>
              <a:rPr lang="en-US" altLang="en-US" sz="2400"/>
              <a:t>младенческого</a:t>
            </a:r>
            <a:r>
              <a:rPr lang="en-US" altLang="ru-RU" sz="2400"/>
              <a:t>, </a:t>
            </a:r>
            <a:r>
              <a:rPr lang="en-US" altLang="en-US" sz="2400"/>
              <a:t>раннего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дошкольного</a:t>
            </a:r>
            <a:r>
              <a:rPr lang="en-US" altLang="ru-RU" sz="2400"/>
              <a:t> </a:t>
            </a:r>
            <a:r>
              <a:rPr lang="en-US" altLang="en-US" sz="2400"/>
              <a:t>возрастов</a:t>
            </a:r>
            <a:r>
              <a:rPr lang="en-US" altLang="ru-RU" sz="2400"/>
              <a:t>;</a:t>
            </a:r>
            <a:endParaRPr lang="en-US" altLang="ru-RU" sz="2400"/>
          </a:p>
          <a:p>
            <a:r>
              <a:rPr lang="en-US" altLang="ru-RU" sz="2400"/>
              <a:t>2. </a:t>
            </a:r>
            <a:r>
              <a:rPr lang="en-US" altLang="en-US" sz="2400"/>
              <a:t>обеспечение</a:t>
            </a:r>
            <a:r>
              <a:rPr lang="en-US" altLang="ru-RU" sz="2400"/>
              <a:t> </a:t>
            </a:r>
            <a:r>
              <a:rPr lang="en-US" altLang="en-US" sz="2400"/>
              <a:t>единства</a:t>
            </a:r>
            <a:r>
              <a:rPr lang="en-US" altLang="ru-RU" sz="2400"/>
              <a:t> </a:t>
            </a:r>
            <a:r>
              <a:rPr lang="en-US" altLang="en-US" sz="2400"/>
              <a:t>подходов</a:t>
            </a:r>
            <a:r>
              <a:rPr lang="en-US" altLang="ru-RU" sz="2400"/>
              <a:t> </a:t>
            </a:r>
            <a:r>
              <a:rPr lang="en-US" altLang="en-US" sz="2400"/>
              <a:t>к</a:t>
            </a:r>
            <a:r>
              <a:rPr lang="en-US" altLang="ru-RU" sz="2400"/>
              <a:t> </a:t>
            </a:r>
            <a:r>
              <a:rPr lang="en-US" altLang="en-US" sz="2400"/>
              <a:t>воспитанию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обучению</a:t>
            </a:r>
            <a:r>
              <a:rPr lang="en-US" altLang="ru-RU" sz="2400"/>
              <a:t> </a:t>
            </a:r>
            <a:r>
              <a:rPr lang="en-US" altLang="en-US" sz="2400"/>
              <a:t>детей</a:t>
            </a:r>
            <a:r>
              <a:rPr lang="en-US" altLang="ru-RU" sz="2400"/>
              <a:t> </a:t>
            </a:r>
            <a:r>
              <a:rPr lang="en-US" altLang="en-US" sz="2400"/>
              <a:t>в</a:t>
            </a:r>
            <a:r>
              <a:rPr lang="en-US" altLang="ru-RU" sz="2400"/>
              <a:t> </a:t>
            </a:r>
            <a:r>
              <a:rPr lang="en-US" altLang="en-US" sz="2400"/>
              <a:t>условиях</a:t>
            </a:r>
            <a:r>
              <a:rPr lang="en-US" altLang="ru-RU" sz="2400"/>
              <a:t> </a:t>
            </a:r>
            <a:r>
              <a:rPr lang="en-US" altLang="en-US" sz="2400"/>
              <a:t>ДО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семьи</a:t>
            </a:r>
            <a:r>
              <a:rPr lang="en-US" altLang="ru-RU" sz="2400"/>
              <a:t>; </a:t>
            </a:r>
            <a:r>
              <a:rPr lang="en-US" altLang="en-US" sz="2400"/>
              <a:t>повышение</a:t>
            </a:r>
            <a:r>
              <a:rPr lang="en-US" altLang="ru-RU" sz="2400"/>
              <a:t> </a:t>
            </a:r>
            <a:r>
              <a:rPr lang="en-US" altLang="en-US" sz="2400"/>
              <a:t>воспитательного</a:t>
            </a:r>
            <a:r>
              <a:rPr lang="en-US" altLang="ru-RU" sz="2400"/>
              <a:t> </a:t>
            </a:r>
            <a:r>
              <a:rPr lang="en-US" altLang="en-US" sz="2400"/>
              <a:t>потенциала</a:t>
            </a:r>
            <a:r>
              <a:rPr lang="en-US" altLang="ru-RU" sz="2400"/>
              <a:t> </a:t>
            </a:r>
            <a:r>
              <a:rPr lang="en-US" altLang="en-US" sz="2400"/>
              <a:t>семьи</a:t>
            </a:r>
            <a:r>
              <a:rPr lang="en-US" altLang="ru-RU" sz="2400"/>
              <a:t>.</a:t>
            </a:r>
            <a:endParaRPr lang="en-US" altLang="ru-RU"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39750" y="1412875"/>
            <a:ext cx="8227060" cy="492696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750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9001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33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62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sz="3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Установление </a:t>
            </a:r>
            <a:r>
              <a:rPr lang="ru-RU" sz="3000" dirty="0">
                <a:solidFill>
                  <a:schemeClr val="tx1"/>
                </a:solidFill>
                <a:cs typeface="Times New Roman" panose="02020603050405020304" pitchFamily="18" charset="0"/>
              </a:rPr>
              <a:t>контакта с </a:t>
            </a:r>
            <a:r>
              <a:rPr lang="ru-RU" sz="3000" b="1" dirty="0">
                <a:solidFill>
                  <a:schemeClr val="tx1"/>
                </a:solidFill>
                <a:cs typeface="Times New Roman" panose="02020603050405020304" pitchFamily="18" charset="0"/>
              </a:rPr>
              <a:t>родителями</a:t>
            </a:r>
            <a:r>
              <a:rPr lang="ru-RU" sz="3000" dirty="0">
                <a:solidFill>
                  <a:schemeClr val="tx1"/>
                </a:solidFill>
                <a:cs typeface="Times New Roman" panose="02020603050405020304" pitchFamily="18" charset="0"/>
              </a:rPr>
              <a:t> для близкого знакомства с </a:t>
            </a:r>
            <a:r>
              <a:rPr lang="ru-RU" sz="3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особенностями </a:t>
            </a:r>
            <a:r>
              <a:rPr lang="ru-RU" sz="30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семейного</a:t>
            </a:r>
            <a:r>
              <a:rPr lang="ru-RU" sz="3000" dirty="0">
                <a:solidFill>
                  <a:schemeClr val="tx1"/>
                </a:solidFill>
                <a:cs typeface="Times New Roman" panose="02020603050405020304" pitchFamily="18" charset="0"/>
              </a:rPr>
              <a:t> воспитания и активизация их в жизни детского сада.</a:t>
            </a:r>
            <a:endParaRPr lang="ru-RU" sz="3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Внедрение </a:t>
            </a:r>
            <a:r>
              <a:rPr lang="ru-RU" sz="3000" dirty="0">
                <a:solidFill>
                  <a:schemeClr val="tx1"/>
                </a:solidFill>
                <a:cs typeface="Times New Roman" panose="02020603050405020304" pitchFamily="18" charset="0"/>
              </a:rPr>
              <a:t>новых форм работы с семьёй, как фактора позитивного развития ребёнка.</a:t>
            </a:r>
            <a:endParaRPr lang="ru-RU" sz="3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sz="3000" dirty="0">
                <a:solidFill>
                  <a:schemeClr val="tx1"/>
                </a:solidFill>
                <a:cs typeface="Times New Roman" panose="02020603050405020304" pitchFamily="18" charset="0"/>
              </a:rPr>
              <a:t>Помочь </a:t>
            </a:r>
            <a:r>
              <a:rPr lang="ru-RU" sz="3000" b="1" dirty="0">
                <a:solidFill>
                  <a:schemeClr val="tx1"/>
                </a:solidFill>
                <a:cs typeface="Times New Roman" panose="02020603050405020304" pitchFamily="18" charset="0"/>
              </a:rPr>
              <a:t>родителям</a:t>
            </a:r>
            <a:r>
              <a:rPr lang="ru-RU" sz="3000" dirty="0">
                <a:solidFill>
                  <a:schemeClr val="tx1"/>
                </a:solidFill>
                <a:cs typeface="Times New Roman" panose="02020603050405020304" pitchFamily="18" charset="0"/>
              </a:rPr>
              <a:t> устранить недопонимание эмоциональных потребностей сферы ребёнка через совместную игровую творческую познавательную деятельность.</a:t>
            </a:r>
            <a:endParaRPr lang="ru-RU" sz="3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Сотрудничество </a:t>
            </a:r>
            <a:r>
              <a:rPr lang="ru-RU" sz="3000" dirty="0">
                <a:solidFill>
                  <a:schemeClr val="tx1"/>
                </a:solidFill>
                <a:cs typeface="Times New Roman" panose="02020603050405020304" pitchFamily="18" charset="0"/>
              </a:rPr>
              <a:t>детского сада с </a:t>
            </a:r>
            <a:r>
              <a:rPr lang="ru-RU" sz="3000" b="1" dirty="0">
                <a:solidFill>
                  <a:schemeClr val="tx1"/>
                </a:solidFill>
                <a:cs typeface="Times New Roman" panose="02020603050405020304" pitchFamily="18" charset="0"/>
              </a:rPr>
              <a:t>родителями</a:t>
            </a:r>
            <a:r>
              <a:rPr lang="ru-RU" sz="3000" dirty="0">
                <a:solidFill>
                  <a:schemeClr val="tx1"/>
                </a:solidFill>
                <a:cs typeface="Times New Roman" panose="02020603050405020304" pitchFamily="18" charset="0"/>
              </a:rPr>
              <a:t> воспитанников в решении задач образовательной программы по организации игровой, творческой, конструктивной и трудовой деятельности детей.</a:t>
            </a:r>
            <a:endParaRPr lang="ru-RU" sz="3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ru-RU" sz="3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560" y="188595"/>
            <a:ext cx="9103995" cy="7626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ru-RU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Задачи </a:t>
            </a:r>
            <a:r>
              <a:rPr lang="en-US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взаимодействия</a:t>
            </a:r>
            <a:r>
              <a:rPr lang="en-US" altLang="ru-RU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педагогического</a:t>
            </a:r>
            <a:r>
              <a:rPr lang="en-US" altLang="ru-RU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коллектива</a:t>
            </a:r>
            <a:r>
              <a:rPr lang="en-US" altLang="ru-RU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altLang="ru-RU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</a:t>
            </a:r>
            <a:r>
              <a:rPr lang="en-US" altLang="ru-RU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r>
              <a:rPr lang="en-US" altLang="ru-RU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семьями</a:t>
            </a:r>
            <a:r>
              <a:rPr lang="en-US" altLang="ru-RU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дошкольников</a:t>
            </a:r>
            <a:r>
              <a:rPr lang="ru-RU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ru-RU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11813" y="404282"/>
            <a:ext cx="7992888" cy="597666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75000"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9001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33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62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Формы работы с родителями: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Традиционные формы работы с родителями:</a:t>
            </a:r>
            <a:endParaRPr lang="ru-RU" b="1" i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1. Коллективные формы работы с </a:t>
            </a:r>
            <a: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родителями</a:t>
            </a: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: </a:t>
            </a:r>
            <a: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Родительские собрания</a:t>
            </a: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, круглые столы, субботники, присутствие </a:t>
            </a:r>
            <a: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родителей</a:t>
            </a: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 на открытых занятиях, экскурсии.</a:t>
            </a:r>
            <a:endParaRPr lang="ru-RU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2. Индивидуальные формы работы с </a:t>
            </a:r>
            <a: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родителями</a:t>
            </a: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:</a:t>
            </a:r>
            <a:endParaRPr lang="ru-RU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Педагогические беседы, консультации.</a:t>
            </a:r>
            <a:endParaRPr lang="ru-RU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3. Наглядно-информационные формы работы с </a:t>
            </a:r>
            <a: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родителями</a:t>
            </a: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:</a:t>
            </a:r>
            <a:endParaRPr lang="ru-RU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Папки-передвижки, стенды, видеофрагменты организации различных видов деятельности, фотовыставки, выставки детских работ.</a:t>
            </a:r>
            <a:endParaRPr lang="ru-RU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Нетрадиционные формы организации общения педагогов и родителей</a:t>
            </a: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:</a:t>
            </a:r>
            <a:endParaRPr lang="ru-RU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u="sng" dirty="0">
                <a:solidFill>
                  <a:schemeClr val="tx1"/>
                </a:solidFill>
                <a:cs typeface="Times New Roman" panose="02020603050405020304" pitchFamily="18" charset="0"/>
              </a:rPr>
              <a:t>1. Информационно- аналитические</a:t>
            </a: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: проведение социологических опросов, </a:t>
            </a:r>
            <a:r>
              <a:rPr lang="ru-RU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анкетирование</a:t>
            </a: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u="sng" dirty="0">
                <a:solidFill>
                  <a:schemeClr val="tx1"/>
                </a:solidFill>
                <a:cs typeface="Times New Roman" panose="02020603050405020304" pitchFamily="18" charset="0"/>
              </a:rPr>
              <a:t>2. Досуговые формы работы</a:t>
            </a: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: Совместные досуги, праздники, участие в выставках, </a:t>
            </a:r>
            <a:r>
              <a:rPr lang="ru-RU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конкурсах </a:t>
            </a:r>
            <a:r>
              <a:rPr lang="ru-RU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семейного </a:t>
            </a:r>
            <a: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творчества</a:t>
            </a:r>
            <a:endParaRPr lang="ru-RU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u="sng" dirty="0">
                <a:solidFill>
                  <a:schemeClr val="tx1"/>
                </a:solidFill>
                <a:cs typeface="Times New Roman" panose="02020603050405020304" pitchFamily="18" charset="0"/>
              </a:rPr>
              <a:t>3. Познавательные формы</a:t>
            </a: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: </a:t>
            </a:r>
            <a: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Семейная гостиная</a:t>
            </a: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, семинары-практикумы</a:t>
            </a:r>
            <a:endParaRPr lang="ru-RU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4. Наглядно-информационные </a:t>
            </a:r>
            <a:r>
              <a:rPr lang="ru-RU" u="sng" dirty="0">
                <a:solidFill>
                  <a:schemeClr val="tx1"/>
                </a:solidFill>
                <a:cs typeface="Times New Roman" panose="02020603050405020304" pitchFamily="18" charset="0"/>
              </a:rPr>
              <a:t>формы</a:t>
            </a: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: Выпуск газет, информационные проспекты, организация дней открытых дверей.</a:t>
            </a:r>
            <a:endParaRPr lang="ru-RU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51460" y="332740"/>
            <a:ext cx="8176895" cy="1085215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" lvl="0" indent="0" algn="ctr">
              <a:spcBef>
                <a:spcPct val="20000"/>
              </a:spcBef>
              <a:spcAft>
                <a:spcPts val="300"/>
              </a:spcAft>
              <a:buNone/>
            </a:pPr>
            <a:r>
              <a:rPr lang="ru-RU" sz="2400" dirty="0">
                <a:solidFill>
                  <a:schemeClr val="tx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Times New Roman" panose="02020603050405020304" pitchFamily="18" charset="0"/>
              </a:rPr>
              <a:t>Помощь родителей в создании предметно-развивающей среды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Times New Roman" panose="02020603050405020304" pitchFamily="18" charset="0"/>
              </a:rPr>
              <a:t>в нашей группе</a:t>
            </a:r>
            <a:br>
              <a:rPr lang="ru-RU" sz="2400" b="0" dirty="0">
                <a:solidFill>
                  <a:schemeClr val="tx1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</a:br>
            <a:endParaRPr lang="ru-RU" sz="2400" b="0" dirty="0">
              <a:solidFill>
                <a:schemeClr val="tx1"/>
              </a:solidFill>
              <a:effectLst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1412875"/>
            <a:ext cx="5546090" cy="51739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11505" y="116205"/>
            <a:ext cx="7766050" cy="169926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>
                <a:srgbClr val="F14124">
                  <a:lumMod val="75000"/>
                </a:srgbClr>
              </a:buClr>
              <a:buSzPct val="128000"/>
              <a:buFont typeface="Georgia" panose="02040502050405020303" pitchFamily="18" charset="0"/>
              <a:buNone/>
              <a:defRPr kumimoji="0" lang="ru-RU" altLang="en-US" sz="3600" b="1" i="0" u="none" strike="noStrike" kern="1200" cap="none" spc="0" normalizeH="0" baseline="0" noProof="1" dirty="0" smtClean="0">
                <a:solidFill>
                  <a:srgbClr val="000000"/>
                </a:solidFill>
                <a:effectLst/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altLang="en-US" sz="240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«Осень к нам пришла»</a:t>
            </a:r>
            <a:endParaRPr lang="ru-RU" altLang="en-US" sz="240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altLang="en-US" sz="240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«День Матери»</a:t>
            </a:r>
            <a:endParaRPr lang="ru-RU" altLang="en-US" sz="240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altLang="en-US" sz="240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(так красиво украсили наши родители музыкальный зал)</a:t>
            </a:r>
            <a:endParaRPr lang="ru-RU" altLang="en-US" sz="240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t="19866" b="20523"/>
          <a:stretch>
            <a:fillRect/>
          </a:stretch>
        </p:blipFill>
        <p:spPr>
          <a:xfrm>
            <a:off x="611505" y="1844675"/>
            <a:ext cx="3044190" cy="403288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539750" y="594931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«Осень к нам пришла»</a:t>
            </a:r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800" y="1861185"/>
            <a:ext cx="3011805" cy="401637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5075555" y="598741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«День Матери»</a:t>
            </a:r>
            <a:endParaRPr lang="ru-RU" altLang="en-US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1115695" y="188595"/>
            <a:ext cx="7327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Родители изготовили макеты для украшения зала:</a:t>
            </a:r>
            <a:endParaRPr lang="ru-RU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 t="20691" b="20681"/>
          <a:stretch>
            <a:fillRect/>
          </a:stretch>
        </p:blipFill>
        <p:spPr>
          <a:xfrm>
            <a:off x="2411730" y="1340485"/>
            <a:ext cx="3987800" cy="519493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3.0"/>
  <p:tag name="KSO_WM_BEAUTIFY_FLAG" val="#wm#"/>
</p:tagLst>
</file>

<file path=ppt/tags/tag10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</p:tagLst>
</file>

<file path=ppt/tags/tag107.xml><?xml version="1.0" encoding="utf-8"?>
<p:tagLst xmlns:p="http://schemas.openxmlformats.org/presentationml/2006/main">
  <p:tag name="KSO_WM_UNIT_PRESET_TEXT" val="节编号"/>
  <p:tag name="KSO_WM_UNIT_NOCLEAR" val="0"/>
  <p:tag name="KSO_WM_UNIT_VALUE" val="13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1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</p:tagLst>
</file>

<file path=ppt/tags/tag112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28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</p:tagLst>
</file>

<file path=ppt/tags/tag113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28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1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</p:tagLst>
</file>

<file path=ppt/tags/tag11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</p:tagLst>
</file>

<file path=ppt/tags/tag119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</p:tagLst>
</file>

<file path=ppt/tags/tag121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2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32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3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</p:tagLst>
</file>

<file path=ppt/tags/tag13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3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1*i*2"/>
  <p:tag name="KSO_WM_UNIT_LAYERLEVEL" val="1"/>
  <p:tag name="KSO_WM_TAG_VERSION" val="3.0"/>
  <p:tag name="KSO_WM_BEAUTIFY_FLAG" val="#wm#"/>
</p:tagLst>
</file>

<file path=ppt/tags/tag14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</p:tagLst>
</file>

<file path=ppt/tags/tag144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47.xml><?xml version="1.0" encoding="utf-8"?>
<p:tagLst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5"/>
  <p:tag name="KSO_WM_UNIT_ID" val="_11*f*5"/>
  <p:tag name="KSO_WM_UNIT_LAYERLEVEL" val="1"/>
  <p:tag name="KSO_WM_TAG_VERSION" val="3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0*i*2"/>
  <p:tag name="KSO_WM_UNIT_LAYERLEVEL" val="1"/>
  <p:tag name="KSO_WM_TAG_VERSION" val="3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0*i*3"/>
  <p:tag name="KSO_WM_UNIT_LAYERLEVEL" val="1"/>
  <p:tag name="KSO_WM_TAG_VERSION" val="3.0"/>
  <p:tag name="KSO_WM_BEAUTIFY_FLAG" val="#wm#"/>
</p:tagLst>
</file>

<file path=ppt/tags/tag15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0*a*1"/>
  <p:tag name="KSO_WM_UNIT_LAYERLEVEL" val="1"/>
  <p:tag name="KSO_WM_TAG_VERSION" val="1.0"/>
  <p:tag name="KSO_WM_BEAUTIFY_FLAG" val="#wm#"/>
  <p:tag name="KSO_WM_TEMPLATE_CATEGORY" val="custom"/>
  <p:tag name="KSO_WM_TEMPLATE_INDEX" val="20238020"/>
</p:tagLst>
</file>

<file path=ppt/tags/tag152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61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0*f*1"/>
  <p:tag name="KSO_WM_UNIT_LAYERLEVEL" val="1"/>
  <p:tag name="KSO_WM_TAG_VERSION" val="1.0"/>
  <p:tag name="KSO_WM_BEAUTIFY_FLAG" val="#wm#"/>
  <p:tag name="KSO_WM_TEMPLATE_CATEGORY" val="custom"/>
  <p:tag name="KSO_WM_TEMPLATE_INDEX" val="20238020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3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0*i*2"/>
  <p:tag name="KSO_WM_UNIT_LAYERLEVEL" val="1"/>
  <p:tag name="KSO_WM_TAG_VERSION" val="3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0*i*3"/>
  <p:tag name="KSO_WM_UNIT_LAYERLEVEL" val="1"/>
  <p:tag name="KSO_WM_TAG_VERSION" val="3.0"/>
  <p:tag name="KSO_WM_BEAUTIFY_FLAG" val="#wm#"/>
</p:tagLst>
</file>

<file path=ppt/tags/tag161.xml><?xml version="1.0" encoding="utf-8"?>
<p:tagLst xmlns:p="http://schemas.openxmlformats.org/presentationml/2006/main">
  <p:tag name="KSO_WM_TEMPLATE_THUMBS_INDEX" val="1、9"/>
  <p:tag name="KSO_WM_SPECIAL_SOURCE" val="bdnull"/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8020"/>
</p:tagLst>
</file>

<file path=ppt/tags/tag162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163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164.xml><?xml version="1.0" encoding="utf-8"?>
<p:tagLst xmlns:p="http://schemas.openxmlformats.org/presentationml/2006/main">
  <p:tag name="KSO_WM_SLIDE_TYPE" val="text"/>
  <p:tag name="KSO_WM_BEAUTIFY_FLAG" val="#wm#"/>
</p:tagLst>
</file>

<file path=ppt/tags/tag165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166.xml><?xml version="1.0" encoding="utf-8"?>
<p:tagLst xmlns:p="http://schemas.openxmlformats.org/presentationml/2006/main">
  <p:tag name="KSO_WM_SLIDE_TYPE" val="text"/>
  <p:tag name="KSO_WM_BEAUTIFY_FLAG" val="#wm#"/>
</p:tagLst>
</file>

<file path=ppt/tags/tag167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168.xml><?xml version="1.0" encoding="utf-8"?>
<p:tagLst xmlns:p="http://schemas.openxmlformats.org/presentationml/2006/main">
  <p:tag name="KSO_WM_SLIDE_TYPE" val="text"/>
  <p:tag name="KSO_WM_BEAUTIFY_FLAG" val="#wm#"/>
</p:tagLst>
</file>

<file path=ppt/tags/tag169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3.0"/>
  <p:tag name="KSO_WM_BEAUTIFY_FLAG" val="#wm#"/>
</p:tagLst>
</file>

<file path=ppt/tags/tag170.xml><?xml version="1.0" encoding="utf-8"?>
<p:tagLst xmlns:p="http://schemas.openxmlformats.org/presentationml/2006/main">
  <p:tag name="KSO_WM_SLIDE_TYPE" val="text"/>
  <p:tag name="KSO_WM_BEAUTIFY_FLAG" val="#wm#"/>
</p:tagLst>
</file>

<file path=ppt/tags/tag171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172.xml><?xml version="1.0" encoding="utf-8"?>
<p:tagLst xmlns:p="http://schemas.openxmlformats.org/presentationml/2006/main">
  <p:tag name="KSO_WM_SLIDE_TYPE" val="text"/>
  <p:tag name="KSO_WM_BEAUTIFY_FLAG" val="#wm#"/>
</p:tagLst>
</file>

<file path=ppt/tags/tag173.xml><?xml version="1.0" encoding="utf-8"?>
<p:tagLst xmlns:p="http://schemas.openxmlformats.org/presentationml/2006/main">
  <p:tag name="KSO_WM_UNIT_INDEX" val="3"/>
  <p:tag name="KSO_WM_UNIT_TEXT_SUBTYPE" val="a"/>
  <p:tag name="KSO_WM_UNIT_SUBTYPE" val="a"/>
  <p:tag name="KSO_WM_UNIT_TYPE" val="f"/>
  <p:tag name="KSO_WM_BEAUTIFY_FLAG" val="#wm#"/>
</p:tagLst>
</file>

<file path=ppt/tags/tag174.xml><?xml version="1.0" encoding="utf-8"?>
<p:tagLst xmlns:p="http://schemas.openxmlformats.org/presentationml/2006/main">
  <p:tag name="KSO_WM_SLIDE_TYPE" val="text"/>
  <p:tag name="KSO_WM_BEAUTIFY_FLAG" val="#wm#"/>
</p:tagLst>
</file>

<file path=ppt/tags/tag175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176.xml><?xml version="1.0" encoding="utf-8"?>
<p:tagLst xmlns:p="http://schemas.openxmlformats.org/presentationml/2006/main">
  <p:tag name="KSO_WM_SLIDE_TYPE" val="text"/>
  <p:tag name="KSO_WM_BEAUTIFY_FLAG" val="#wm#"/>
</p:tagLst>
</file>

<file path=ppt/tags/tag177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178.xml><?xml version="1.0" encoding="utf-8"?>
<p:tagLst xmlns:p="http://schemas.openxmlformats.org/presentationml/2006/main">
  <p:tag name="KSO_WM_SLIDE_TYPE" val="text"/>
  <p:tag name="KSO_WM_BEAUTIFY_FLAG" val="#wm#"/>
</p:tagLst>
</file>

<file path=ppt/tags/tag179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3.0"/>
  <p:tag name="KSO_WM_BEAUTIFY_FLAG" val="#wm#"/>
</p:tagLst>
</file>

<file path=ppt/tags/tag180.xml><?xml version="1.0" encoding="utf-8"?>
<p:tagLst xmlns:p="http://schemas.openxmlformats.org/presentationml/2006/main">
  <p:tag name="KSO_WM_SLIDE_TYPE" val="text"/>
  <p:tag name="KSO_WM_BEAUTIFY_FLAG" val="#wm#"/>
</p:tagLst>
</file>

<file path=ppt/tags/tag181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182.xml><?xml version="1.0" encoding="utf-8"?>
<p:tagLst xmlns:p="http://schemas.openxmlformats.org/presentationml/2006/main">
  <p:tag name="KSO_WM_SLIDE_TYPE" val="text"/>
  <p:tag name="KSO_WM_BEAUTIFY_FLAG" val="#wm#"/>
</p:tagLst>
</file>

<file path=ppt/tags/tag183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a"/>
  <p:tag name="KSO_WM_BEAUTIFY_FLAG" val="#wm#"/>
</p:tagLst>
</file>

<file path=ppt/tags/tag184.xml><?xml version="1.0" encoding="utf-8"?>
<p:tagLst xmlns:p="http://schemas.openxmlformats.org/presentationml/2006/main">
  <p:tag name="KSO_WM_SLIDE_TYPE" val="text"/>
  <p:tag name="KSO_WM_BEAUTIFY_FLAG" val="#wm#"/>
</p:tagLst>
</file>

<file path=ppt/tags/tag185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186.xml><?xml version="1.0" encoding="utf-8"?>
<p:tagLst xmlns:p="http://schemas.openxmlformats.org/presentationml/2006/main">
  <p:tag name="KSO_WM_SLIDE_TYPE" val="text"/>
  <p:tag name="KSO_WM_BEAUTIFY_FLAG" val="#wm#"/>
</p:tagLst>
</file>

<file path=ppt/tags/tag187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188.xml><?xml version="1.0" encoding="utf-8"?>
<p:tagLst xmlns:p="http://schemas.openxmlformats.org/presentationml/2006/main">
  <p:tag name="KSO_WM_SLIDE_TYPE" val="text"/>
  <p:tag name="KSO_WM_BEAUTIFY_FLAG" val="#wm#"/>
</p:tagLst>
</file>

<file path=ppt/tags/tag189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3*i*4"/>
  <p:tag name="KSO_WM_UNIT_LAYERLEVEL" val="1"/>
  <p:tag name="KSO_WM_TAG_VERSION" val="3.0"/>
  <p:tag name="KSO_WM_BEAUTIFY_FLAG" val="#wm#"/>
</p:tagLst>
</file>

<file path=ppt/tags/tag190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191.xml><?xml version="1.0" encoding="utf-8"?>
<p:tagLst xmlns:p="http://schemas.openxmlformats.org/presentationml/2006/main">
  <p:tag name="KSO_WM_SLIDE_TYPE" val="text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3.0"/>
  <p:tag name="KSO_WM_BEAUTIFY_FLAG" val="#wm#"/>
</p:tagLst>
</file>

<file path=ppt/tags/tag21.xml><?xml version="1.0" encoding="utf-8"?>
<p:tagLst xmlns:p="http://schemas.openxmlformats.org/presentationml/2006/main"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3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4*i*3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4*i*4"/>
  <p:tag name="KSO_WM_UNIT_LAYERLEVEL" val="1"/>
  <p:tag name="KSO_WM_TAG_VERSION" val="3.0"/>
  <p:tag name="KSO_WM_BEAUTIFY_FLAG" val="#wm#"/>
</p:tagLst>
</file>

<file path=ppt/tags/tag2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PRESET_TEXT" val="节编号"/>
  <p:tag name="KSO_WM_UNIT_NOCLEAR" val="0"/>
  <p:tag name="KSO_WM_UNIT_VALUE" val="13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</p:tagLst>
</file>

<file path=ppt/tags/tag35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24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</p:tagLst>
</file>

<file path=ppt/tags/tag36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24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</p:tagLst>
</file>

<file path=ppt/tags/tag4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</p:tagLst>
</file>

<file path=ppt/tags/tag42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</p:tagLst>
</file>

<file path=ppt/tags/tag4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</p:tagLst>
</file>

<file path=ppt/tags/tag44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5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1*i*2"/>
  <p:tag name="KSO_WM_UNIT_LAYERLEVEL" val="1"/>
  <p:tag name="KSO_WM_TAG_VERSION" val="3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1*i*3"/>
  <p:tag name="KSO_WM_UNIT_LAYERLEVEL" val="1"/>
  <p:tag name="KSO_WM_TAG_VERSION" val="3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1*i*2"/>
  <p:tag name="KSO_WM_UNIT_LAYERLEVEL" val="1"/>
  <p:tag name="KSO_WM_TAG_VERSION" val="3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1*i*4"/>
  <p:tag name="KSO_WM_UNIT_LAYERLEVEL" val="1"/>
  <p:tag name="KSO_WM_TAG_VERSION" val="3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1*i*5"/>
  <p:tag name="KSO_WM_UNIT_LAYERLEVEL" val="1"/>
  <p:tag name="KSO_WM_TAG_VERSION" val="3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1*i*6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</p:tagLst>
</file>

<file path=ppt/tags/tag71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4.xml><?xml version="1.0" encoding="utf-8"?>
<p:tagLst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5"/>
  <p:tag name="KSO_WM_UNIT_ID" val="_11*f*5"/>
  <p:tag name="KSO_WM_UNIT_LAYERLEVEL" val="1"/>
  <p:tag name="KSO_WM_TAG_VERSION" val="3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0*i*2"/>
  <p:tag name="KSO_WM_UNIT_LAYERLEVEL" val="1"/>
  <p:tag name="KSO_WM_TAG_VERSION" val="3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0*i*3"/>
  <p:tag name="KSO_WM_UNIT_LAYERLEVEL" val="1"/>
  <p:tag name="KSO_WM_TAG_VERSION" val="3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0*i*4"/>
  <p:tag name="KSO_WM_UNIT_LAYERLEVEL" val="1"/>
  <p:tag name="KSO_WM_TAG_VERSION" val="3.0"/>
  <p:tag name="KSO_WM_BEAUTIFY_FLAG" val="#wm#"/>
</p:tagLst>
</file>

<file path=ppt/tags/tag7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0*a*1"/>
  <p:tag name="KSO_WM_UNIT_LAYERLEVEL" val="1"/>
  <p:tag name="KSO_WM_TAG_VERSION" val="1.0"/>
  <p:tag name="KSO_WM_BEAUTIFY_FLAG" val="#wm#"/>
  <p:tag name="KSO_WM_TEMPLATE_CATEGORY" val="custom"/>
  <p:tag name="KSO_WM_TEMPLATE_INDEX" val="20238023"/>
</p:tagLst>
</file>

<file path=ppt/tags/tag8.xml><?xml version="1.0" encoding="utf-8"?>
<p:tagLst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4"/>
  <p:tag name="KSO_WM_UNIT_ID" val="_1*f*4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0*f*1"/>
  <p:tag name="KSO_WM_UNIT_LAYERLEVEL" val="1"/>
  <p:tag name="KSO_WM_TAG_VERSION" val="1.0"/>
  <p:tag name="KSO_WM_BEAUTIFY_FLAG" val="#wm#"/>
  <p:tag name="KSO_WM_TEMPLATE_CATEGORY" val="custom"/>
  <p:tag name="KSO_WM_TEMPLATE_INDEX" val="20238023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  <p:tag name="KSO_WM_BEAUTIFY_FLAG" val="#wm#"/>
</p:tagLst>
</file>

<file path=ppt/tags/tag8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</p:tagLst>
</file>

<file path=ppt/tags/tag8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1.xml><?xml version="1.0" encoding="utf-8"?>
<p:tagLst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4"/>
  <p:tag name="KSO_WM_UNIT_ID" val="_1*f*4"/>
  <p:tag name="KSO_WM_UNIT_LAYERLEVEL" val="1"/>
  <p:tag name="KSO_WM_TAG_VERSION" val="3.0"/>
  <p:tag name="KSO_WM_BEAUTIFY_FLAG" val="#wm#"/>
</p:tagLst>
</file>

<file path=ppt/tags/tag9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</p:tagLst>
</file>

<file path=ppt/tags/tag93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3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3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54">
      <a:dk1>
        <a:srgbClr val="000000"/>
      </a:dk1>
      <a:lt1>
        <a:srgbClr val="FFFFFF"/>
      </a:lt1>
      <a:dk2>
        <a:srgbClr val="071A00"/>
      </a:dk2>
      <a:lt2>
        <a:srgbClr val="F7FFF7"/>
      </a:lt2>
      <a:accent1>
        <a:srgbClr val="00B212"/>
      </a:accent1>
      <a:accent2>
        <a:srgbClr val="EEC120"/>
      </a:accent2>
      <a:accent3>
        <a:srgbClr val="1F77C8"/>
      </a:accent3>
      <a:accent4>
        <a:srgbClr val="00B6B6"/>
      </a:accent4>
      <a:accent5>
        <a:srgbClr val="E58C06"/>
      </a:accent5>
      <a:accent6>
        <a:srgbClr val="B25D00"/>
      </a:accent6>
      <a:hlink>
        <a:srgbClr val="5FCBFB"/>
      </a:hlink>
      <a:folHlink>
        <a:srgbClr val="B759BC"/>
      </a:folHlink>
    </a:clrScheme>
    <a:fontScheme name="立体">
      <a:majorFont>
        <a:latin typeface="Nunito Sans ExtraBold"/>
        <a:ea typeface="Nunito Sans ExtraBold"/>
        <a:cs typeface=""/>
      </a:majorFont>
      <a:minorFont>
        <a:latin typeface="Nunito Sans"/>
        <a:ea typeface="Nunito San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bg1">
                <a:alpha val="18000"/>
              </a:schemeClr>
            </a:gs>
            <a:gs pos="100000">
              <a:schemeClr val="accent1">
                <a:alpha val="25000"/>
              </a:schemeClr>
            </a:gs>
          </a:gsLst>
          <a:lin ang="0" scaled="1"/>
          <a:tileRect/>
        </a:gradFill>
        <a:ln>
          <a:noFill/>
        </a:ln>
      </a:spPr>
      <a:bodyPr rtlCol="0" anchor="ctr"/>
      <a:lstStyle>
        <a:defPPr algn="ctr">
          <a:defRPr lang="en-US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>
              <a:alpha val="32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b">
        <a:normAutofit/>
      </a:bodyPr>
      <a:lstStyle>
        <a:defPPr algn="r">
          <a:lnSpc>
            <a:spcPct val="100000"/>
          </a:lnSpc>
          <a:defRPr lang="en-US" sz="2000" b="1" spc="300" dirty="0">
            <a:solidFill>
              <a:schemeClr val="accent1">
                <a:lumMod val="50000"/>
              </a:schemeClr>
            </a:solidFill>
            <a:latin typeface="+mj-ea"/>
            <a:ea typeface="+mj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185">
      <a:dk1>
        <a:srgbClr val="000000"/>
      </a:dk1>
      <a:lt1>
        <a:srgbClr val="FFFFFF"/>
      </a:lt1>
      <a:dk2>
        <a:srgbClr val="4E0054"/>
      </a:dk2>
      <a:lt2>
        <a:srgbClr val="FCEBFF"/>
      </a:lt2>
      <a:accent1>
        <a:srgbClr val="6E58F6"/>
      </a:accent1>
      <a:accent2>
        <a:srgbClr val="4530E1"/>
      </a:accent2>
      <a:accent3>
        <a:srgbClr val="A749E1"/>
      </a:accent3>
      <a:accent4>
        <a:srgbClr val="3B67FF"/>
      </a:accent4>
      <a:accent5>
        <a:srgbClr val="1EA2ED"/>
      </a:accent5>
      <a:accent6>
        <a:srgbClr val="63CC7A"/>
      </a:accent6>
      <a:hlink>
        <a:srgbClr val="304FFE"/>
      </a:hlink>
      <a:folHlink>
        <a:srgbClr val="492067"/>
      </a:folHlink>
    </a:clrScheme>
    <a:fontScheme name="字体-简约">
      <a:majorFont>
        <a:latin typeface="Manrope ExtraBold"/>
        <a:ea typeface="Manrope ExtraBold"/>
        <a:cs typeface=""/>
      </a:majorFont>
      <a:minorFont>
        <a:latin typeface="Lato"/>
        <a:ea typeface="Lat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4556</Words>
  <Application>WPS Presentation</Application>
  <PresentationFormat>Экран (4:3)</PresentationFormat>
  <Paragraphs>99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26</vt:i4>
      </vt:variant>
    </vt:vector>
  </HeadingPairs>
  <TitlesOfParts>
    <vt:vector size="42" baseType="lpstr">
      <vt:lpstr>Arial</vt:lpstr>
      <vt:lpstr>SimSun</vt:lpstr>
      <vt:lpstr>Wingdings</vt:lpstr>
      <vt:lpstr>Georgia</vt:lpstr>
      <vt:lpstr>Times New Roman</vt:lpstr>
      <vt:lpstr>Microsoft YaHei</vt:lpstr>
      <vt:lpstr>Arial Unicode MS</vt:lpstr>
      <vt:lpstr>Calibri</vt:lpstr>
      <vt:lpstr>Calibri</vt:lpstr>
      <vt:lpstr>Trebuchet MS</vt:lpstr>
      <vt:lpstr>Nunito Sans ExtraBold</vt:lpstr>
      <vt:lpstr>Segoe Print</vt:lpstr>
      <vt:lpstr>Воздушный поток</vt:lpstr>
      <vt:lpstr>Office Theme</vt:lpstr>
      <vt:lpstr>1_Office Theme</vt:lpstr>
      <vt:lpstr>Blue Waves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Современные формы взаимодействия ДОУ с семьями воспитанников в условиях реализации ФГОС ДО</dc:title>
  <dc:creator>Эльвира</dc:creator>
  <cp:lastModifiedBy>Карина Искалиев�</cp:lastModifiedBy>
  <cp:revision>44</cp:revision>
  <dcterms:created xsi:type="dcterms:W3CDTF">2017-03-04T08:20:00Z</dcterms:created>
  <dcterms:modified xsi:type="dcterms:W3CDTF">2024-12-11T11:57:14Z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ED2651F740C04224BA30A64A55D3A55F_12</vt:lpwstr>
  </property>
  <property fmtid="{D5CDD505-2E9C-101B-9397-08002B2CF9AE}" pid="3" name="KSOProductBuildVer">
    <vt:lpwstr>1049-12.2.0.19307</vt:lpwstr>
  </property>
</Properties>
</file>