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1" r:id="rId3"/>
    <p:sldId id="274" r:id="rId4"/>
    <p:sldId id="272" r:id="rId5"/>
    <p:sldId id="276" r:id="rId6"/>
    <p:sldId id="278" r:id="rId7"/>
    <p:sldId id="259" r:id="rId8"/>
    <p:sldId id="280" r:id="rId9"/>
    <p:sldId id="279" r:id="rId10"/>
    <p:sldId id="269" r:id="rId11"/>
    <p:sldId id="281" r:id="rId12"/>
    <p:sldId id="260" r:id="rId13"/>
    <p:sldId id="261" r:id="rId14"/>
    <p:sldId id="262" r:id="rId15"/>
    <p:sldId id="265" r:id="rId16"/>
    <p:sldId id="268" r:id="rId17"/>
    <p:sldId id="282" r:id="rId18"/>
    <p:sldId id="270" r:id="rId19"/>
    <p:sldId id="283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05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1" autoAdjust="0"/>
    <p:restoredTop sz="94660"/>
  </p:normalViewPr>
  <p:slideViewPr>
    <p:cSldViewPr>
      <p:cViewPr varScale="1">
        <p:scale>
          <a:sx n="107" d="100"/>
          <a:sy n="107" d="100"/>
        </p:scale>
        <p:origin x="177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7BE573E-2AEA-4DF0-814A-6F7F6AACBCB5}" type="datetimeFigureOut">
              <a:rPr lang="ru-RU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23D9AF-9772-4F5F-81AA-C080066A94F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/>
              <a:t>Использование устного народного творчества</a:t>
            </a:r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1EC9C0-BDF0-400B-9009-C2C6BAEED91B}" type="slidenum">
              <a:rPr lang="ru-RU" altLang="ru-RU"/>
              <a:pPr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1583EFF-B083-4FCD-B060-971415C187CB}" type="slidenum">
              <a:rPr lang="ru-RU" altLang="ru-RU"/>
              <a:pPr/>
              <a:t>7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A851D0-BA4B-4E01-9A6A-262A489D901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B865D5-C6B4-47B0-B0C9-2CA9F70BBF3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095854-6C9B-4AD7-A95B-3B4F01BE219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963528-7D30-460C-98A5-6F0612F743B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2988ED-CC35-4679-999F-D4A3F87FED9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AD0E0C-D358-491B-91BE-CDD658ADF8D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F7089B-043B-4C4B-A6E6-DBD40F8B074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92B96F-D9D2-4BBF-92F5-B21726508FF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4CD9D2-7A45-4A91-A77F-F533B04E2A7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03346A-D70E-4B49-A99D-5E4AD8FFC38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A09D9F-03B3-4AAD-9D18-B0CFACCCBEF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901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D19D69D3-DDC6-45E8-A43C-5CAA2AA19C7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устное народное творчество картин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7764" y="152400"/>
            <a:ext cx="5468471" cy="447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319E29-3570-376D-E21A-50DF3EE4722E}"/>
              </a:ext>
            </a:extLst>
          </p:cNvPr>
          <p:cNvSpPr txBox="1"/>
          <p:nvPr/>
        </p:nvSpPr>
        <p:spPr>
          <a:xfrm>
            <a:off x="2285999" y="4800600"/>
            <a:ext cx="4572000" cy="961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Предупреждение нарушений речи у детей посредством русского народного фольклора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2833E5-74E9-2390-E58A-B26D0BDDA562}"/>
              </a:ext>
            </a:extLst>
          </p:cNvPr>
          <p:cNvSpPr txBox="1"/>
          <p:nvPr/>
        </p:nvSpPr>
        <p:spPr>
          <a:xfrm>
            <a:off x="5791200" y="5933531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учитель-логопед МАДОУ «Детский сад №75» Чуприкова Н.А.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 и считалки - это зачин, позволяющий быстро организовать игроков</a:t>
            </a:r>
            <a:r>
              <a:rPr lang="ru-RU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411" name="AutoShape 2" descr="data:image/jpeg;base64,/9j/4AAQSkZJRgABAQAAAQABAAD/2wCEAAkGBxQTEhUUExQWFhUXGR0YGBgXGRwbHRwbGB0aHCAdHyIfHCogGBolHBwdITIhJSkrLi4uGB80ODMsNygtLi0BCgoKDg0OGxAQGy4mICQsNC8sLDQvLCwsLCwwLCwsLDQsNCwsLCwsLCwsLCwsLCwsLCwsLCwsLCwsLCwsLCwsLP/AABEIAOwA1QMBEQACEQEDEQH/xAAcAAEAAgMBAQEAAAAAAAAAAAAABQYBBAcDAgj/xABCEAACAQMCBQIEBAMFBgUFAAABAgMABBESIQUGEzFBIlEHMmFxFEKBkSOhsSRSYtHhCDNygsHwFRZDU5IXg6Ky8f/EABsBAQADAQEBAQAAAAAAAAAAAAACAwQBBQYH/8QANhEAAgEDAwEGBQQBBAIDAAAAAAECAxEhBBIxQQUTIlFhgXGRobHwMsHR4RQGI0LxFVIzYnL/2gAMAwEAAhEDEQA/AO40AoBQCgFAKAUAoBQCgFAKAVwCugUAoBQCgFAKAUAoBQCgFAKAUAoBQCgFAKAUAoBQCgFAYqIM10CugVwCugUAoBQCgFAKAUAoBQCgFAKAUAoBQCgFAKAUAoBQCgFAKA8rm4SNS8jKiKMszEAAe5J2ArjdjqVysT89RZHQhmuA2QrJ00VyB+TqOpkXcetQV+tZ56qEXZtEnTaR4yc7SxKjT2M0a6dUkiESxqNicGMMzYU9yqjIIz5qUNRCXDRBet0TvA+Y7W7XVbTxy7ZIVhqAP95fmX9QKuv0OtNErXTgoBQCgFAKAUAoBQCgFAKAUAoBQCgFAKAUArgMZoDNAK4wcI+IfMRv+KRWIJNtFMiEpglpB8+2cNgsq5OdOlj5rPXnKNOUlzZk4/qSZ0K1kt0gghuOmDoQhdyhLsFGCSdWXYDJJ3IPmvm5RnUk5Jv9/P7GltlgijCgKoCqoAAAwAB2A8AVS7ogioc/Ri00cUhjHWtyBIAAOpC5CurbbkA5B8H9RXr6HVVJTUJN2fHoyLirF/t5g6K69mAYfYjIr3EUH3Ubs6M125wzS7BmupgV0CgFAKAUAoBQCgFAKAUAoBQCuAUAoBQGDXHwD8iSQzfjygwsv4gxLjHpcMqsxUbkEDc+d/rVUlGUWucF0VJtW+B1ZeRuKNahIryMlSAsZXCBEUBVGQ3lVPbAOTWKOlg573D65v8AQsnKdPw3/g3jw3j0UvVXozKQR02lOFYsXLfKNgCYxjwASO9VS0NKULOLVn+dfc73y4xb5fnkQvxU5nuvwbW7xqpkKRyEK2CyjXIEJPqXJjUHGTh8dtuaLT7at2/Nr7L8+BGomo3SOp8hMTw2zJXSfw8e2SdtAxud9xg/rXs2MyZOkVFo6YJrmECG4tzZZW201zEhP5dWW27+lcnA98eKbup3ayGu/ifw9MYeWTJxhIZCf5qKKTbskyLsuWib4JzXZ3enoXEbs41BNQEmB3Og4YY+1Tv0Z23Umq6cFAKAUAoBQCgFAKAUAoD5NRYGqubkCNu+PQoxjDGSUf8ApxDqOM5xkL8gOPmcgfWu3vlHbGhb8yOb5LR4gheBp/8AeBnUKyqA6qCozk9mPyGuXdxYsdSOCgOP84cqNacUi4hGw6U8uh03yryRvk9sFWKLvkYO2DnalwcYNG3RyvWivP8AP4JDhVw5ulmNzcKi4/ghl6ZyMYK6c99++ftVUZeZ6mr0F1eP7EhzBzGt3HLBFLc2zIwDOsZRj32VnXcEDOV8Y8Hexz80YNPonOTt0/OpWOPcIPEGsbESu/rLySOQW6US4ckgY1HWqg47sK7Ts3dE9fS7qmovlv8AY7JFGFUKowAAAB4A2Aq88pH1XLA5L8aOapYpYbJJOikiB5JNxkMxQKSDlYxgs2NyMAYyapmnZ2JI1OD8YihtpTZhF6rqkEGkLlnYp13XOsISGOCcaIl7b14cqdac1Co3ZZk/rZdMY9zXFx24SJfgDRBI7lke4uZH/gNIQ0jgjaRRstvGVDP6cYX3Y4qqpUrxqNRlaK58l6er+PUOEWrv8/Y0+YuWYbuaWWyX8PxCN9UMquVR2jZOo2kZC+pihJG7A7HevRodouyVVc9fLyv9zO6dsxLd8OuZZbuGVLpVS7t5DFMiggbE6WwSdiAfvg42xXrFb8y2104KAUAoBQCgFAKAVy4FdBEcZ4o6MkMEfVnk3AJwiKNjJIfCg7BRux2HYkRauCJ4dw+3vDJ1rn8aY2KPH8sKN5HTX0uMg7yFyMEZ71FJJ4+p13Pvi/B7lZbRbFlgt42zIiaUUjXGSCug61MYkXClSGZTnbadvUisYSKHx/il7b8WuOIR2yTRIn4VFMgR3VWUsVXJZyJAw2U+dtqpdWCltvn85LdrtwdB5D5xi4nbmWNGjZTpdG7qcAjB/MpByDVqvwyvHQstSBG8w8HS7gaFyyglWDLjUrIwZWGfIYA/XtXDqbTujls/E47SZrW+ykoGRPEf4bKSAHYAkwHJGVYYB8kEZzyp2eD2qWvnNeL+v69zSm4hZW8cjLPPfEYONfVC42yX+RBk+Tn6Go2u+CUdZKkntd/qdM5O5f6AM0rBriVRqKn0IgyRHH/hBJJbux32GANEUksHj1q06st0iy1MqFAUrmngVrd8QgiuolcNazaScgkiSHIBB2Kg5H/G1QkiSWDlnNvJNwrNc8OV3h1N6dLLOmFAYMJV1v5wdzuO9UU1bwyJbOqNfkzjcknEFMkwgAHTlLKEfRGIUCANkR5dVXZs5ZjgVl1dGKpPF/L6/nsXUpuWEdxsxC2maHSQ6+ll7Mrkvnb3Zi2fOa8Kcpx8Pl9/+htzk0rCMLxeUgD+NZxs2PLRSyLk+50uoz7LX1GkqOpRjJ8meSs7FsrSRFAKAUAoBQCgFcBiuA8L68WGN5JDhEUsx+g/qfpS51K5p8EsmQPJL/vZW1vuSF2wqL/hVcDbudTfmNEcNSytLSykfDhHnYbPIW7sdKqGPoTW7YUYGpyB3xRs7knsUZw/O9k8t3eXRQLGqvKs08shCRI0kmpzqGM4JUAEbO4G7Mwzuipc/EuhW2nWrCyitL61hhAVHs5Iz/iFs8PTJ9yBLLv/AIquVkyvLyWu4nVFZ3YKqgszHYAAZJPsAKmyJzjiHPV9OivYWsawyMEimunwZMkjKxqdQU4yCe4OcVCUrcs00dNOpfauFf2Kjxnkq6NzJLJNBNcSx9SVsyQacAKFRo8gjYDDDfGahKS4NemoNQ32vd25aftbp7EbNZyELDKjvp0vIssxMYR1cg+gJrbKEeoN9/att8noRpxleDTfmr8LPklct3JPG7y0s4GzDd2oiVjGjBLiLVj0KGbTIFzgKcHsB2xVinG+H7HiT0tZf8Hnj4cnQeWOa7a/UtbyZZdnjYaZEPsyncbg79tu9XJmYnK6Dm/OHEJIuJp1o/QYXW2dWBx8hnLDYqxJjUYzsPqcU1bpHodnUo1aji/I0+RLloI3hkuHlCyEx9QHKocYQEkkjP8A3vVKqJ4sbqvZs6fi5v8AQrfxI5HBZ72CRkfZzGPL+ShG6s323NWxl/xaME9Pe8o8/n1IPkfmua0n6cknVhz093cpGEwGdSR8g+o/IQMVg7Q0UKsbx5XpycpzbupHX+T5RLdSToSVe3Qb77CWdU0nGykKz489TO+2Lez6bp0lFmat/wDIy616JUKAUAoBQCgFAYqIMVwELxOQTXMVtpJRQLiU/l9DfwkPuWkGv/7Jz3rqFzw4BzTHeNMkSyI0RAbWFxuWA+UthvSco2GG2QKjJNE0kSdzwyKSRJHQNInynfbcHfw2GAYZzggEb0jLoQaNW5sWkuIp47jSkepXQDUGwSCudXpOr5tj8g7YpZPJNOysUbjsAfg0KROkLzaLgyaMn1HqahggiTJGG7jH7Qc1G1zTpNFPUSagfE3E3LcOVJD+JEiIkr/K2VAl6mSc60DYGcltODXIS3Sxwa9Xpe4g9355kz8V+IEwx2SZ13ZIZvCwxFGlJPglSF/5j9KsnK2TzaFLvJqHmyr3HEcXEEBERAT0lc7MZEiCNjcbuucEYANZrbj6R1IULxaklJfa3C98EhJwqVoZZgAAWwoWSTfsMY9s9s5A71za3Fs0LVUo1Y0/TN0vj+WKze8Bkee6EwXFskTEmZcAiNtJOVBwATkE4GQd81LKSSMa1FCdWT82nHp0f7+ZOcJFqVsLKRE/EtGskzbekIO2R6SxI07eN67JJlcNRqqV07/pwvkvuat1biz4nZX0L+m4ma1lA7MpZUXOBud85J/9IVdTd0ebr1aovDZ2V/i8naatMBRPi5YxvbwSuMGG4j9fbSsh0HJHZSSufGwzVdReFmnRzUNRCTfUrZeKFQ0kyovclnAH6ZIyayRj5H09bUR/U7JG/d2cF5bJrBkjzqTJdO2RnYg474/ffvVn6TzpRhVl6FNn5Bk4leXH4V47aGHRA+cjVhdR0qowVHpGCRnY+KuppWu/ieXrJvvdscWVjsHJXLAsIWTqGV2ILMQFACqqKiDJ0xqF2BJ7nfeppJcGVu5YqkcFAKAUAoBQGDUZAxUTpr310sUbyOcIilmOM7KMn+Vcdwip2nGWgkhEkbNNfOJGUuMxghVCINw4jQAvggD1N+YCuZXBxtJlk41xRLaFpnV2VcDCLqYliFAA8nJqWWdSuRt/zCYdM7rqsnRG6qg6otX5pAe8RBB1D5fIxvUcncGkLk2jPIGM1hMzSa4/W0DyEsx9O7wMSWyMlCf7p9MlJSV4nLOLyUiC8SaC3iEgZreNYnTPqUxDpnIzkbrnPnNZ60XuyfT9kTjGm7cs9+T+GB+LISxdIYDKUz6EkLBUJA2LEayM9tOanR8KZh7arudSMb4twel5xd5uN3MWsHpLHCnlVUhZG/UuMN/wqPFdqN2VupV2dTi985f8V9zQ4lAJrqO4lgEjIJHIRsArlY0DjAOA/q98r96rjNpNtcnp1KMe9p0oTa2q/wBmWNrFU/Dw/hpQSpLsjjJCjY7NjPt7faubbWVvqdVaU+8q94ucJrz9vmRg4fa6ZJWjDSs+Ea5jVmCg4BDk5J7kb5rsZbFhtCrp1VrRcoxdlnb5/A1eLeniEc39ilBtyi51Llk1scDcA+5P09645Jp2yQpxkpJeKKbt5y5vj0K5zY0nQtGSKNPw5WcMras5JwW/ujOnI8AZ8VyhJ322XHQn2zp1KnKqpN2lw1a2Le53vgvFUubeKeM5SVA4/Udj9Qdj9q2KVz5Y2LtEZGWQKUIOoNgqR5znbFGxa5xD4l2ULW+eE2S9PJ61zDAugx4IKo2Mlc7lk2271xTf5glCnd2TKI3Pd+xROpjt8sYJxjAxqBzVfdrlHo/5NSMlGWF6LNvctXw3gvbbicM90J4oLpnTVKNIkcodIZfysSMjI3xtXbWisGKvJSqNp3+OH9D9CCpxKT6qYFAKAUAoBQGK4BXLA8rjTpbXjTg6s9sec/TFRaSyzsU5Oy5KlwrgFpIoaxu50CbKYrhpFQf3RHKXjC/TT9sVGMoS4Lq1GtSdqia+JjmKC4t7SaSa7jmhjRmdZ7VX1qAdmCOgY9h2A9x5qasspv6fwUZ62KOPi3dCRbUQWskrFFQwOzxEsMaB7MCVHfA3qEG5K+flYs2x4Z6cU43DGx6EFjNMd2WzLoDjyzKyq3gEDUfcYFN7bu/m0QjRlJ7Yr2T/AGK9x0XHEuleiKNpYmMc1ukBcojZKO2nLzpjYnIAONIznM42krXuaKlKrQfjVvudA+FnCZo4knimiNrOutoBBoZH3yFbqMdmyCGJHsBUWvUofPBUOG8G6Mt65KO5kkJMT6mTWxKAlTt3JI3+fftVFa8uPI+j7GUI0+cylnjhfnoenEnt4JI9UzJ1Fii0YYuCHZmJyMFSWXeobbqyNMq0qdaVWpbOI+ubdCz3M3TmeX8UenDCWLOAQAxOVz77Y23qXMsMplOnHT/7lNK8s+3Uqt5JfTW6yOxjj1a0jVo4sL31zSMNQJ8Kg2871JpLDM26UpSqRuk8JLy9W72Kdw66mE4VpFuFWbPUEhkVWeKYaNTDJyN87rlalNJQwvy5Xoasv8mEakrxT5u3bDwXflzjsS3UsgsZOkkYjOFXCggj1b927b+4qlJw8dkelWnLVwWmUne923hP4Zv9CyfAu7xay2pO8EhwD3CyE5B9yJFkXPnTnzWrqfLTjtdhznfJf3a2DSOlrHLHHMYslpp5AzLD7CNUBd2OewGxFTjZ5IXZDfHPmiMRjh0TDOVNwAD/AA0GllGc4BO3p32x2zVb5v8Aly+hT3Szx19ESvwj5bSytGvrnEcky6y0mP4cI+Xf8uoeo7+2e1dWFYjVqupOUuhfeP8ABory3eCUZSQdx3B7hlPhgcEH6VJIpZF8i3z6JLOZg89kVhdxn1qUDRybnILIRkH8wbv3pHGAWipgUAoBQCgFcB4Xt2kSNJIwVFGWJ8Coykoq7J0qUqs1CCu3wcp418XmMmm0jBRTu0ik5/QEaR+pP2rFU1E+Vhep9NpOw6LvGrJuX/14j8W+fYq/OPP1xfqLcEQx4zLoJBf6HyF9xXO/k47pexbDsajCv3cZerbw0vJfuzW+HvH/APwy61MT+FlAWTG+g9w32z/U12lV3vPP3IdqdmujStDMOU//AFfX2f0Ld8buOyBYY4x1bbSZblUYrlSQIw7D5Y2JOB+bSfatDs8Xs3wfMbXbg5dyHwhZb8Cc6Io45JpGTI1RIrE6SdwGBxkYOO2DvVyeCEU72Rbvh7YzcSumdIkWwSQa4tRQBMMFjGkZYgaWK5w2Nz6qhszdm56uUaOyGPVYfrn5HQud7mDhsGLOOGGeTCZjRFcINRzsMkZ238mqdVWcY2Tybewuzo6qu5VI3isvyb8io8F4tcLeRxF5VEzL11QhdcjhQzHKnQ2MZKac4J7kmqI1pblFo9fVdi6f/HnWg7Wu15YLjf8AKoj4gjRvOkM8Tq6xEKkbQpEI9OF2OlW+bI7j6VucV1R8hCpKPhT5KhA63XCEuJFmkuJblUNwDumGaONyFx/DVW+TGku+TjJNRuuEjTaaqQu+eDeXlW1jPXmZ5WT1dS4l1BcecHCA/pVanbhWPQ7hOV5Nv8+RC848dt7yJoLYfiJVbVqCakjAzl2LLpxjI8/QUgmsvBGTVT/ahmT4XKv69D14EiWNs82UuZEPVZjjLNFGzDGRlUQHAPuScDtXN6k/CXy0Hc0m6vNr397JI3GSPEhikWIzTqDGNJU5GosRjOcn9/aqZSTxfJ6tCG1RvT4i3fh3/s9IuMjhN7xOST+NLILUxqMRq2Uk7k7KAFJLfTyTWxJ2R8hWcZ1JOCsvI2/h3wsxari4jYG0E0spGXLXNx65NgMvJFAEjyPzPIB5qSdrmbN8lE5KtX4vxcSXR6q5aeTIwDHHgRpp3CrqK+nPYHc1xct+Rsn4KUV1ln26fuXnnnneCcJaRuYikzNPqUEqlo5wqrnd3dVZAdiAM98Vyckssqp6epVe2mrs31+LNogCRxTsoiyrP3LDYIxYltR8sf51B6iJrp9k6mVvDZNXNTgXN4ueJ2M8cXTN1HPbzgPqU9FRMhBwNRXJGcD5yN8VOE9/sVarSS0+27Tur4ydXq0xigFAKAUArjBWPiRw/rcOuF1aSq6wf+Df+mRVNdeB36ZPR7Jm46qKWN3hv5XwcI5V4BdXJaO3j16PzOQiqO258k/QGsfdKs73sfTS7Qn2bTcJRbzaPC/v3sePNnBpbR9FyiA42eNxIPsRgMP1FSjS2O0JX9CmfaMNXS7yrT224lyvfBDpLCgzqIJX3JBrjVWb4LIVdDp43cndx820/bgsnwx5Rk4rI/4ieRbaJUBQMcuBnQozsEUZ38eO+Ru8HufI1I1F4mmovgnufLeG14nJApEKS8PSCLSmrGZAMAZGrKowJz5qMntiXaHTqvU2bkn0uWn4RcLhsnliDozTJHIufS506g40k/IpwRuT6znsKlvTsd1mklQlbp+5X+eL78XxF1QAdH0FvpGTlm+mSQP9a82s3Uq44Ps+yKcdLolud3LNvisfQnfhfYtNcSXMmllj9C+n823qHgbfrvVulTbc2ef/AKhrxpUY0IYvl/D1LtztxQW9hcy6gpEZClthrf0rn6aiK3N3WD5CC8SucYLyJb2VjbTIrhZbltwy7sqxMMZDvkNgZwM5IyAazQdo3l5nt14wnq1Cg8KKSflZc+xIHgGlmF6j3kgZFV2lymptziIEDZTnGDj3rjm48I0x0dOtFOVRvDbTwseVscm9bwada23Tjjkcv0ukAAkON8rj8wxg+/3qtuUupspaehQSvHKXKfLZD8w3wCfhnVRPcRusXTXLM8xyFJPbc6TvjcVOkm5fAp7RrU4UX4n4sJfBWIi35Zup7yaK7l6EkWCeiw31gFdIBxpxk5O+aulCnDhXPMp19TqcSm0l5PHy/wCza4TZyi5MM8zTWfDw12+cg5QEor5HqJfsMkY1+9WQknG5g1VPu6ije/39ztfA+Fo/D4opx1RJGGl1DGt5P4jlgO2XJJH1pYzuV8klZcKhiYtFDHGzAKxRFUkL2BwOwz2ruWHJu1+n2ONfFDgEQvLqfWY1YW5lChSx1CXLDJGgHQozvvqqus1FK6uel2XCdR1IRmo+HLfl+xQ7Ph0cgCOJZJc6kMTd4QMFQojYEnclgf8AWnfKOYwx+56b0cKlu/1Kuli3G3+0XT4WcN08UhXpPHGqzzxo4kUqSEj/ADAFhpOP1rRCc3dTVjx9bRoU1HuJ7k79LfQ75VpgFAKAUAoDDGuN2Bybmj4woupLSJXw5RpJ8qhx3AUDUfbfGMVmlVd7WPUo9ntxVRySza97K/xzf2x6lUuOdb9gyxyQ2yE5028QU/8AyOf3xWR6lcJM+kp/6flJ7q1RP1y39Xb6FZulZxqCvcSagurBf1ucAEgYDE+D3rtKnUnLyTJ9oa3RaWmk2pzjxe37YXyIWDhMskmZ1dPowKk/QA9hWmrVjRjtjyeLoNBV7RqqtXfg8/P0Xofon4VcBa2t2d00NLjC+yKNvt3JxUaEHFXlyyPb2qp1KsaVL9MFY5z/ALQ8iG+tdDDqCLDY3IGslf3y2BWpZR4kNykmnZlL4hO0MUCAs0jhXYsfWmkYwpP+78jPsu+1QSy/I9vVKVOjTg7upLLbvdfD97+5Mck8fvlM0kJilWY9ORJRn5s4PpwfPjvXHCEOMHKK1Wt8bmmovGbW+SNu/wDiVxGKCa3VYIQpMeuJWUjOQdGSd/OruM11QV7J+xk1UKqcpVY3adr3f0XUmON8B4ld20Ak4h+Itn0OQyrCQCoKsSAS+PY+R77hGUEyiOlnLgq78mTqHltNKtbP03y5EhcepXXxh0ZdgcffvRyTV5cGiFGSnso/qX/f1XQ8bccRPQulJErNgSkpkiQlQDl2CjY7aFAxn61z/byiO3VOO/Pl9unFvY2+LWfFreNp5JsIyjOiZWbBJ3C/k3xnGBS1J2tYnfVrc3fHPH8WNux5dvJwWEsIKiMgZMjySIwIDOfWnqH5TgePeoRnD/iW19FXtapZXXW7fnz09iebi8sj3PEp4hHoXodNCGYdAsG1HPqYyEj2AA+9Jp2URoIqEZTl+WIPlrmAXKTW0kEvWv7qBJJNtHTDpiPJwUxGHx3JzVija1uEedqHKcnKSafkfo9Vx2q2xmPqugp3ERq4oqQkM5iT8WjoGjEKtIYzkkESlmcAANsSTjAzW3k6tyyi3KoAwAAPYbCpNnClcRuSOO2mdQVraaIHI0l8pIV9w2lQ31AHsaj6krYLxVhEUAoBQCgMEUauDmfxC+Gr3cgktmjQsR1VcHffuCP09O2cVndHxbkezR7VaoKhUV0n8ceXz/g2+XvhZBGv9qb8Q3sMxxgAggaQ2W7b5ODuMYrsNPCHS78yGp7a1dbw7rR4ssYL5bWqRqEjRUQdlVQoH2A2FXHkWRE8Q5Utpp1nkTMi487EjsSPOKrlSi3uaPRo9qamjRdGEvC/zBIcRhLwyIr9NmRlVwM6CQQGwe+Dvj6V3BgyfmLm4W69DpyQ4RlCNE0mWRdKl2iLPoDEagdQJwcrvmkepJKUGpLn5/i+h5jmFEUhrpp8IVVDbKoJPu2sEqO++cnGRXNi8j049p18uU02/TP2R17lPk/hzWi3DwNEkqrLmS5kAbWMgsFKoD22x52puSzJIxqVZScKMpWfli/yPe05Es7jfTYMnkQwszAe3UMx/fSK7TqQf6X9EiNSNeMr1k/e/wC5W+Y0mWym4ezJFNCoBA1ESQn0xmPJ7OQEOSceoHwTW4tSyb4zVWm2sO2fz1Pa34etiGMIaKVP/QlJfICaWkyThQFUhcdh99qpOTfkz0tPQhGi1zFq7mn8o/yanK8kZWzOh1jSESnqAhHeNBljjYnLelR9z2o1aTlwHJ1KMIPLkla3/FYsn+fDgl7+wWQO7oYZ58GIEjRocgHPdSd8nz6vNRcb5eG+pqpVnG1NPfCN1Lzul+WIblZ0SZLm5fpiMyQl19KjpyN6iSMHOMb7/SpW2tLkz1airUJVY2Ts003i17W+hr8yW7XUTR2cMqoZjOs0w6YYMxcldTa9RYnBKYwfarLZvIwJynBRprPN+l/Tr+xXoLxbN7O4myrx3AeWLBDaEONQU/Me5yCRuMEVylTUZ3Rb2hrJ19Oo1LKSefN8r39jv3LHNMV8Z+hkpC6pr/vFkVzgdxgnSc+RWi54DjY3uHcYineZI21NA/TkGMYbAb9Rg9/cH2opXInO/iRx+Gy4nazSwiQpBK8XTwJDL8oEjaS3SIJA3xliSDiuSZdSpOeEnnyVzas/jLZuxV4rhO+n+GW1YCbAL5yx/wDjuRkVXuk+F9SNWm6TtO6+OPuesNx1uNw6SXEa3DsP/byIoVY77FijAA74ztVnQjfB0WpkRQCgFAKAUAoBQCuAwxrlwca+J3xaCBrawOpydL3H5VPlU/vNvu3YfXxG1/gXRW18Z49Pz8ZxmYBoA2pdQkOpiDqdjv8AN2wBk+NyTRN7vQ1ypU3plJNblKz9X0t6Ik+B8KRpdelJEtyskwkfQjqNyucEjOPb3rkZvr14LK2kpbZKDu42u74d1m3wOucXST8DKl02GkhjuEBVVkB6hUI6r6fQjRJkDxuBsKq1MLQbLuxJN6uCj1uvY0vhbxZYJzGcnqbZHvWTTVEpWPoe3tFKpp1NP9J0Pn/hkctpI726TmNSdJzq6eVaQKVIOoquQM7lVr02ro+K089ss8PBQr24uWMyPDHdg6RmO4jLpCRn5X0kMVIIz/e7nvWVw5TaPajrIwUVCDVuitZvzd/sefGOLMfw8UUf4i3CBzEZIQ657Rk69LYO22Tt5qLW52vgupVu7g6qhabxhqy9n5+mBbX9xqDf2bSG6awS3OtlD4zgFR2++Nq5tS4f8HZzldU5RSeG2ufouSSm5dtprZ5Fk61vqCKoYsuVOWIK+pTqydiO1SjHatyIy1f+RLuJxV3dt/YpUHH44ZXmRriWNi5RXmZiIkxGNmJ1M82SPOPtipyV+DNStTu5Nvn6Y+r4PnityOJXcMFrGtwzRTLh9QWMsAOoxxtowTkdzj33lRTVyjtOrTexJ3tf5mv/APTLjdsWNuGGQFboXCrqA/VSR9/ermk+Tz92fC7fnwNWDhPGuG651SeEEhnIZXRj7uNTAknyfc1XPasyNNLTSrNqmk35XX2bv8iFbil3c3fUn/iTSsiDqZA9ZwqrjZFBPaoyhCqlFM1aWtqez5ucoeWHfr5dC18Ttb3hjCWWKSAAjEqEPGT4BK9s77MBWX/FnF3iz3H25o9VTca8LfVfyi//AAUkSS3nuWZWubmZpZsH1AZIVSPCj1ED/FWpzzt8j5CdGaXeONoy4Z05TV6d0Uma6BQCgFAKAUAoDBqLBxr44876SOHwSaSw1XDKcELjIjz7sNyPYgeTUGrl9BLclJ2OW2tqDZr1Cg1sxjyR6EyAznbbJGB71XOVpnvaSCqaLZNJZun5LqyW43w0SxQW9r0SN3chl9J2G/5jkb4xUovN2yzWUO9gqGmirX5xZflzV4HYm1kYkxMY2jmZWDHqGNgwi9IJUa8b+SVBGDinebmZKvZk6NKcbro272uvK31OzcHK65Ir6bXcBzdTxlWZIorlRGLcN2wp0Ntj5c+5qata3J4dOpOnNTi7PoVS1uxbcU0wxiFBKE0uc4AOM5PYnvXmbtlXCsfoNSk9R2bepLc9t7o7eNxXrJ3Pzw4xxDkqA3Qhczfw5HOeowHSKO6aO+lQv8Pxuj7YNaqNGnKDbKdVrKqklf8AEiv8X5QgjW2WWWZYzD1SQVPTCBpGA9OSdCMB33Ye1dq0qcYtrzsU0dVWk4r0uVexhnEk0ckkqSAsxy+DrjIBBI7tpI37ftXdJp6NTEl/RdX19aD3qWfqdPn4q9tFcxRSSZ6UbiR5WkzkjZdQIT5jgADOd+9X0tHT8Lt14MU9bWcm7588FdHLFvJxOJJEEcTSP1SkjLkLCZst6jo3B3XSNz2rPqaMKai0uf8Ao06bWVKkmmyFl4fdh5uIcOje2tpNaxtGCB0lITPbK5K5++a86pLaluV16HvaPRf5Ke2aUuifLLHY/FbiMY9cMUihYhtkthcB28F3YZ8gD61VGvTvZSL6vYWshHc43+GWTNx8Zx05DJw9yvqUAyLuM+kMME7g7kA4O2/erFUjJ2TRm/8AH6mjHvZRcUnz6/O5Bcox2t5cGdSqtGdawRlsRluxJfBcjtsAB7djVWxQbsuT056meqjDvJqW3p6+pufFDiEwt0gLMIJZVEpG4wu4BP5ctj9qlFtXa8iqdClOUHLCcrN+n5i5VuEXz2pEkLdMr7bAj2I8g/WvO3TcvU+vqaPTPTuMktlvl+eZ174ac9vxEyo1uY+mFYOGyrBtgcHcZIJHcEA75FetTUlyfmtfu1Uap8XwX6rioUAoBQCgFAKAr/PPMS2FnLcNjKrhFP5nbZR+/wDIGq582RKPmz8t3F7+K1aieq7mWSRsepj/ADUb/bbtUXeDuerQjS1FLuYYfLbt8vNIzNbhYkjjUu0xOn7A4Ht5yfauZc93kXzUKWjVGEdzqPHPC8vv5cnur9OKWWCNl16YjkH0DSNW485BySPNLOT8RCEnQpSqUItN2V//AFVv5NjlwyBJdb6Aulgx3bUp6gI9+wO/jH6J2XBq7PjUq0qkK3CV74v59eTu3AJLp7aCOZTPLdwSSy3GhFWLCqY4zpXS5BYAA+zHtsJp2dkfOVIq7xY53zbdGS5SfIlEscT4049WkBlI2IOpTkbd68yvip6n33YUt2gS45X9nduGXAaGNsBcopx3A2G36dq9OD8KPha8HCrKPNmyscy2+L1HAJaW1mjUe7x7qPviR/51ooy8Vrnn6iLeV5FM4rbCXidtb7DRFaxlSPzMxlcY8EQxOP8AnNW1p7k163OaenbPpb5FY+J8At+KXLr2ZkYjGcCaP1H948/vUtHPZl+djmphve30+z/ss18yIk+QfVZRnce2B77nf+lejBfp/wD0zzG27+qMWqo/FY1b1hpUXQVyGje1mD/TT6hnI+3eseuf+1Ber+5s0cfHL2K5eTzcM4ncW3D7ho7dXjXpyfxE9ahmGGzkAnGRg/XzXj1asY29T6bs7s+eqUmna39nvxfmSWaaXNvw6QxR63YCROshIX0erKupIHfP1IqEnSlHe/sbqf8A5ChVWnhJ35tf+cfG5t8Hn4PPoaS4ks5MAvDJ+Vu2UcrgjO4P8hUI0Kd9yv7F1Tt7Vwi6VaCv6q357EZ8R+Y4Fvnksp0OLRY9aENqdZO2cYZtODmr5R3W+J5el1Kpxm28tO3xvghObeMTz/wUdpFmSGRIlTUcaWLYwM5DAH3+2DSlBX+BZrdS3GyeJJO3zv8AZG5wh9GFmXKH0SoR3U7H7EfuCK8zfsqXR9vLTS1Gi7ufLj+x+geU+BQWdusVuDpOGJJ3Y6VGo42BIAJ0gAnJ7k160Zbsn5nOLTaZNVYRFAKAUAoBQCgOIfG++M95b2isNMK9aUE4ALYC5J84z+j1VJ2TZ6HZ1Dvq0U+Fl/BHM5+WJCHZpI9Q0BVXG/UfSNttt8+a4qiWDdqey6iTlOSbvZJfHrxYs13w/HTEZ0GMqrMVAzpG+APlUiqr5bZ9J/jy7mEIyScbdOnVe/UrMjrNA4LurRMTpUEodZIG/cgAdz71YltfHJ87Kf8Ak0HG7jsvhcO7xxl/wQkXqJMmsqoAyo/Rck9tv6Yq3HQ8hNyd53svL6Ha/g1E3Qmks5k1tJFGIp3OBGmlpG0gkhyGYA9vR9ajb5ktROE5f7ae1Kxt8b5Slke5/D5Z4rhvQxwQkqrKug9mGp3+o7eKyV6MpZie52F2rT08e6ru0en9mlwW54n0pbaITZ1A5IOVxnKgn5cnHn+tUU41rOKuexq6fZvex1FRxtb0s/JuxvcyQTQQR8UmdkvIyCLctgPp9Dbd9499I87+9a6UXFqUuWfJ9ramkof49BJxjK6l8enqr9TU+Fk63vGLm8LKXWEEgb+qQhcg9hpRSv8Az/St06ilFJK1vqeJQU8ufmRHxU4gsXGSJA2GWIqR7dOVDse/qf8Akas0tSKkr+ZzUR3p26L+GefEA8c80DFlc8PQ6DuFZQoYd/SNKA1vp1472r4TuYZUdsIyazwbHI4aa/gvY5GCvcLbDzlVt3eQEdvUyAD6DNYdZU356dDfpYbE116kXxybXxO+PtcMd9j6VA+/5f5V4mqunH4H3n+m0nRqX819jUhRXeNN9YinJHj0hXH8lb9hUaeaMkatZen2jRk3zdfNExZSqsdpIwyscjK3bY5DA9t/T/SqlKyizbWo97KrTay4pr7fc1+J2KlrtTGhIYy6tIyFBJJB7j0sD+lT3z3OKZT3GmdKnVlFcWeFza37Fo/2duDaYJ7lolw7gRSHBYhAwbH90ZOPrv7V61j88lt6EHzzwg295Kp2Vi0qk+U7k59lJ3rya2nkpuy5P0Ps7tWg9LB1JpNKz9v6OjfDLjM0kZt542RoRpUkHdUOhlb2kVsZHlXQ+a9GlTlFK58Nr61OrqJzp8Nl6q4xigFAKAUAoD5kcKCT2Ayf0owfk3iMy38k9zLJoaWc+o/3dtKAZGQFx7dhmqZTcZWPZ0eip19O3KW17rXfD9PU2eX7eD8WFRXPRVzqcD5kxufGxJ//ABrjbSuzfpadCWpVOCd4ct9Xe37kfxe9kFzPLC5IACNq8ahjSB5AwcfQV2Nmlcz6upXpaqtOk8LD9zT5fFyXMcDMB8z4zpx7n6Y7Z96lNRauzF2fPUKsoUna7u/L3J2/MiTXRQBSigPGyhsnTkfYb6sb71TxZM9yqpTnWqUmntSumr3xi3w+pn4fcST8cxvHmSWaEwwyxp60klARWUAZDaSQpA/N+taOOMny1WUpScp4fwsd1vLyRMz2LWjRSYjkmuZnUdSNjCAAFwxzhe4yf0qN3+Ir9jyueJ3i4N3NBaKCiFYldzI8mdIWWQBIySNJ9LYBOSNsL25/PiRy+Eco595pkt7oQgCRuivWMr9ZjLIoOkuAvojyAEQKpOWIJNHFS4OVqW+O2a9SV/2dLiONrxnZV1CMLn2HUJ3PYbiuVKii0mRlUjF2bJv4+cLSe3t500ErJ0y4PhyBjPbGfeoxmr3TK5SSmpJ8p/yc/wCA8oT65JVuli9TwszLrbSCAdWdhtjG+ftUJ6mKVrEJ11JK6vctPIfKAtuKW6C7M0ISS4VVOF6iKqbqGIBAk799sVNVt0WXwcm8qxWTe6r/AIhIw9Mjy6Me+tl/oKzatpJH2X+nI1HuXRtP5XT/AGN2Lp2t5bvN6YgwErd8JNGUYnA7At/Kq9OrScfNGvtuTlpo6iHMZ/1/BsQqqPNBqDo6lkZdwSq642H3X/8AaqLWbieoqyrU6Wojzj5PDRp8zzstvBPE5SQoyOQM50ej1fQqR+wq+lZyjdco87tJTjRqwUrbWmsX56P09eh1T4G8Qjl4TCiYDQl0cDwxYsD+qsDn7+1enfNj4ItfGeX4Llo2mXUUEijfGVmQxure6kHOPdQfFLIZ4JKOIL2GPf67Ab+5wBv9K6csfdDooBQCgFAKAq/xNu2j4XdtG2lzHpU+cuQuB/iOrA+pFRbV7HUc8T4NzqsRW6hdkHyyQkKDkHYq2SRuMn2HbNQvBmunrasNrsnt4XRf2RPGuSeKx3CpEkVyAi50BY0UOzDcMwOTozkf5VFQjLFzVS7a1FOfeNJs8OKcl8Q6dyz2qQRoglY6wxk0jJVSp+bOdzjA9+1SVK2bl2p7XlWg4KCW7nzZOXHCuXNUqOzCUgl+kZ9IYbMseBhsNkhfV29hTc/K55Uqc4tu9rlH4dwW6llu14UDcQRyjDuyCTGDg4YqT2x23wNu9dcFJJvHoatL2nX0sZRg736vJ8JybxdJ0nW0mEyMsisNLbqwA84+YdvY5xipJK1jNWr95PvJ8lo/C8wNDcwzWbS9cqykug6TIQQyAPp8Zx7gGmz1K3qE+V8LLj6ZImHgF/eotte3qxpAzLoky5VozoPYYZsbg6jkE7jeoXhFm2Ok1FWipqOL+/uafxB5f4bYrGlrcST3GrMjagQg0nT8qgAlsHGScA1JSvwYKtOpF+LkuPw54m800sl3EP7ZpICbAKnysMtnvnNY6tlJR5sebUnT390+Psze+K0JjsbkYLKXR0dAPSQR3OcYzjcDPeuUlaokuDlKLjV2vzx8LHKXmuJVjV1MyOdaxs/qdiMFspggbdm7Yq/wJt3tb6fM0rbF/n7lq+EdzFZ8TIuo3t3lQxw6vk9RXYkjJJK4BzjcipOSlG6dzRTalwyK+IfAJ7biUkUQeRWJnj0gklGYuwOO+liwo+7cbyNFDW1aUkoO21/Pr8j54i01xCscdhcdVwquSjaAVK4K7dzjzgDes0FRpS3Oa+Z6+r7aeq07pbeX8up58D4ksLRRzAiaE6XVyCCM7Ab9wp048YFRrQbkqkMpno9i6+jPSvTVJWa/T/RJcTvYlM0cUqyQo2oEYbAx3yPHg+DpqiVOae1LD4Pb02u09Sk605LdFeL/AKLf8CyrTO8AYIY5BPsQpfqgw48atBlP2Ir04JpJM/PtZKnOvOdP9LbaO0VaZRQCugUAoBQCgFAcb/2heKHpwWyEeotM416dogAB3Gclsge6bVWmm7l8Ivbhf9L8Ry6zvJ44Hb8ZKiYV49MkgXX1G2AJySMMfu2T71y0b8F8KfhlJyti68uSR5O52voFk6VwjPJgH8Q5YgJkgrk7fMf+xUZpJl+loKvTveO7ybsbl9zvxG4trtbuUrH09OlUVQzOwIGe5GkHsdwTXbRTVncrjRbhOU422rp5/Ui+XOYL9NLw4nDHT0+5UruCQuCowffG32qTSWE7GinqtRKCbW9PFuq+XBFDmG9t5pJUkmt2mcyMq5UFmJO4OzDJOM5ptUuTzqu+Dd47b5s1/JPcsfEHiRnjRr51SR8FnVZMZ+hHvjbIo4pZO0FvmoO2Se5s4rxgRsBfF0HqbQEibTtuNO4X33/eq1sfJ6FfQVKUFOFn7ZXzOXx3Jd9Usr4JyxBJY6skn6knuT71dtXkedGtJvxTaRL8A4c12iWsMZ1tKrvJj0qoDLkknGAGJx5xUJS2O7eBV1Gnhptv/O9/Y6ZwLhZto44tXVKE4IONgcg4zjGNgM15lWe+d0fLVKm+o5pFvums57d4JY9MbjdOwBHkFe25HmuxrWeDXTrQSx+Mpk/wiU/xOH3vTYg+mX227Mu4H6H71dHVKa2zRvhNVI9GVOXk+7lzHPNEVjJIYZdnLEA4JAJGw3JHaprU04/pTM71dKN9vJO8Xv547qzlIEjokvzMRqQLg5IBOoHtgHcfrVO3fTkm8O3qNJUct0pE9y3zLNev04440ABMgmkOvHb0qFBHtlsd/wB/Or6SFON5O/lZY93/AAbY3ykVX4d8qw3M1+btFMcTacs2nBLOcghgRsO9bdbqKtKnTdN/H5FlHa45LOvLXBZJBGggZjkBYrj1Nhc7hXyfJ/SvMjqtfC8pXt8MfYn3cVxf5nr8N75bJrtI4xoN3oOnLBUVF3+g9Wc7170K0nCD81c82pqXTcYv3Osw8RRm0hgfYg5BrQqsW7I0RrQlLambeasuWma6DGa5cDNNyBmugUAoCsc28v2N0oF6iHGdDFtDDtnDAgjsMis7qbTrnZWbObcR+H/Dmm6Nussir63VLj32woZSM9iTnO4qHfu+EjJU1Mr7I3aXwKtZ8lWgmUTGbRqwV1KCAdskhft7VF6qS6IyQ1891pLBYJ/hvwdJdBu7ojyBoONs7sI8D9ql/lx8jdLU009u4onMNjbLfTLZn+zppVGVydR0jUc53yc12pVe1Hv9m6ONSTd3hLN+rNfowpNA8weRNYEmTnIHjfxUaNWTuseht7T0VGn3c7t3dm27npwm2jKAMqF/Owzvvj71RXqVIzum7Hp9l6LSVNOo1FFz+vpwbPKl9w+HqC/gd5dZ0HcoFx2I1e474PetU1OSTpvB8VrIVozlB3TV8ZLjYcy8OkkTpQRdVcAZhU4Vf7hwNgN/pvWearQW6+DyKiqwipS98kh+JLFtAwCWcP8ALgHuw96xTqX5MO1yf7lk5et3jiMxQOD21DH6++fp964m73NEIuEd9j74cTJdAHSQfbA8EkYPfcVxtt4ZChDfVSaMcWtD1H0Q9JdxlcgHHvg+f0qTzmx2tTtN7VY53ztxmezMKqsRRgSSQWOQdwSCPG+PrWjT0o1U7t3LdNp4zTU+Uay8Hub0Rs1xb9JD1FVS+knzvjUvtt9faud/Totxs7vGTZQioNpJ+/kR3F+YEAdbdow0p0PLGLhds5xqd8KPoFbvV1OhezmsLpg0uKvdEbypcyWt0dEkiqy4JVQdXY7pJjqAZ7bHyKt1CjUp+JL89VwSi2W+64mILF50kAlJ0Rl7VLcggblNIJYbn9QfvXmdyqteMGscu0m8dLiUuFbkl/g+XeL/AH2hnZycrkS5Y5LZ7t3H6CttWyrW4webVi3We12x1Oi8p2AhmljyrgepWxuAdsE9ift/1q6glusjmjpbJtPoWzFa7Hpma6DBFcsBilgZroFAKApPNl1/agjqWRYmcKMHWdtsdzWKu7SwefqpJ1NsuEjliXBSTXHqQ5K7NuF7eMHJH9Kxt5PMi2sxdiVu+HTxKd1dHIOSRk+cb+r37Zqtu+UyyVKcVnhkNxO2leG4dF7RsxAOce//AH96sou8lclRW6abWLnlwbkmynhjli4ksZEavIjaDoOn15BKlRkHv+9XVdTKM9soXPq6MqsEnTlhfI+YOR/xRMcHE7WbG+AMNj3xn39jUHqFRe505I0VtdqK8O7nJNfAn7v4fcLsbYNdysZMfPrKEtvsiLnP0G9Vf51arO1OOPh9zGqe3xXtbqV7kviXDrPRNOl3JeLqHTZMgZ7aAcbldt/Oe21X6iGon4ae1R8yHfqT3VJtv1z9y2Lcf+JXST3ca2cUSlIISP4raymp32GgYGB27/vZXqKENjeTzNVUpzWy/wATa5hSCE9NDJIo2UHAC/QHAzv9f868+TXQ86rGEZWTbNmxvh01GpgiktjUcgbf9c+a5GOBvbilfBIRxvOqv1EQLkIxyp/fY59searkk8GmnCU7Sul5Hvc8Re3YIXMpIyCTlR9/c47V2TsrXEqk6c7PJU+NRQXKPHMmrfIAJGnHbG23+tWQqSptSiZ4VnGTfUg//JIto0e3vJl6oOpSoKjwc+Pp2zVs9Yqn64J2N0tVaMZYyavCOD33D43mjhFxaMw1AEFgQcZxjOfHb27VbV7vVR8T2yRoo14ypqU0bs/MsNyugcPup3/9totWD433OP0rNDQVIyvCpb3Le8g10Zp/+bAsT2sfDm1AMDDoJCnsSQB+5rQtHPvN8p+/Uok3LqrFm+H3BittCssxilPpQE7bNnHscZ+XNSntnVbME1GrNyTtnB1bgvCBADvktjOBpG30rdSp7Tdp9OqV88krV5pFAKAUAoBQCgIXmHl5LkA6mjkU5WRScj+eCKqqUoz5M9fT95lOz8yh82cnpawa1kdizjXsNyQf1A/XzWOpS25PO1On7mF73yVGCNwwGCwBxv7d/I2/0rJbJlUm88ktY8FlkkQCLpqdpGZl9QPcAHwRtRRadzVTpycko3RXbjgFvbzMrWisEfIDvkkZ2zg+oH2+tWyr1b/qJz1NSMmmS3F+HWdy0YFqsDkjU+CmABnOV9hUIVKkFZt/c7PVyk0o4Pfg1ta24lZUWWbcRzSFmIXtkFu30A771OVadrdPkRlrJOL3O7Pm7tca2uE06lDxsNOxztjG37/SoLHTBld433c9DUtnDOzTGXSV0lwCSCBtnx//AGoNC6k/EyV5W4J+JLkuQiDud98mouJbp6PetvyPlLsgyRxo0igElwGJB7A4xsPp32rre3BBLlRV7GleXMvo9WFAAAzsMfbH8/aq9ibIyqMx+JYn1Mc+/wD2O1ckkRUnJ8m8xcoBpAX7n9+9Rtcl0sbUcbEqB59I3ODvkbeO5qagccm8exOcwXqRW4t0GdOC5ycZJ/nv5qbis2NNevGNJUl05Pm/iZejNZ+kSRhDg7F/Yjtn/Kpqmtt0dq1JU9sqPDX1IzlXhDzSBgwV0fUwcHfHfH1Od81OlT3uxTpoyqyw89SycZijZvw0SLqRwRp1BgTgk6h8m22/savkksI1V1Fy7uCyn7lytJNSK2+4HfvW+nfbk9KMt0Uz2qZIUAoBQCgFAKAUB8SxBhhgCD3B3rjSZxxUlZogeL8rRyRsIVSNyfmx/kdvvVE6CkjJV0kXHwYZSE5GujMFYAIG/wB4GBGkfQ5OfofascqE0YY6Oq5bX8yZ4lyEWlSRJSdJBIYd8eM/XFSenxg0T0D3XTuRcfAr6ectKgULkjUFxkdtPkjHmqnTm3YpWnrVJXaseKcCuLm4eGTTGIlGyrpH0I9zuN6d3Jy2kI0Z1ZuPDXQ2l5YvZYzA50qrehiQcDtj30+R7V1UZp7SS09aorNWsWXlrlj8PGUmZZc+CMj+f1/rWilRUeTZQ0mxPfk2hZGMFIovTkkBdIB1e+MHbt+29RnSd/CWKm4YUcHPeY+HXNvK8iAxLIRgqMAfQn/M1TUoyWZHm1Y1KcnZWTIqz4LdTxlo4Swz7aR+h2yD7g1FUZPJVGjUqK8Vg9+auEvbSxBInIMa/Lk5fsw+u+P3FclQduCVei6c0rdF8y78K5OV7ZS7SRyOASNsr9Mds1bS0u5ZNy7PW1XeSGseXJjcyRaZBEgbDsBv7YJ9z7VzuJbjDHS1JTcc2PvkxjNNJBJExjZTr1g5Vgdt/Gf+lTpw8VmsHdFBTk4SWGXO45aiMCwx5jCtrUjcg75/qa1OhDbtR6M9FF01COLO5tcJ4NHAPTlm8u3c1KFGMCyhpo0srL8zzvuCLJL1MlSV0nTsTvsc9wf9KTpKTuJ6eMpbiURcAAdhsKuRelbB9UOigFAKAUAoBQCgFAKAxQDFc2oGNNR2g8jarrD4GobZptzcjsju3dT1IrjRIxilkdMgV1HD5kiBGCAR9Rmm040nyYWADYbD2Haud2jqxwfZQHvU0kAqAdhTagZxSyB8rGB2AFc2o4klwfWK7ZHTNLAV0CgFAKAUAoBQCgFAKAUAoBQCgFAKAUAoBSwFAKAUAoBQCgFAKAUAoBQCgFAKAUAoBQCgFAKAUAoBQCgFAKAUAoBQCgFAKAUAoBQCgFAKAUAoBmgFAKAUAoBQCgFAKAUAoBQCgFAKAUAoBQCgFAKAUAoBQCgFAKAwa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17412" name="AutoShape 4" descr="data:image/jpeg;base64,/9j/4AAQSkZJRgABAQAAAQABAAD/2wCEAAkGBxQTEhUUExQWFhUXGR0YGBgXGRwbHRwbGB0aHCAdHyIfHCogGBolHBwdITIhJSkrLi4uGB80ODMsNygtLi0BCgoKDg0OGxAQGy4mICQsNC8sLDQvLCwsLCwwLCwsLDQsNCwsLCwsLCwsLCwsLCwsLCwsLCwsLCwsLCwsLCwsLP/AABEIAOwA1QMBEQACEQEDEQH/xAAcAAEAAgMBAQEAAAAAAAAAAAAABQYBBAcDAgj/xABCEAACAQMCBQIEBAMFBgUFAAABAgMABBESIQUGEzFBIlEHMmFxFEKBkSOhsSRSYtHhCDNygsHwFRZDU5IXg6Ky8f/EABsBAQADAQEBAQAAAAAAAAAAAAACAwQBBQYH/8QANhEAAgEDAwEGBQQBBAIDAAAAAAECAxEhBBIxQQUTIlFhgXGRobHwMsHR4RQGI0LxFVIzYnL/2gAMAwEAAhEDEQA/AO40AoBQCgFAKAUAoBQCgFAKAVwCugUAoBQCgFAKAUAoBQCgFAKAUAoBQCgFAKAUAoBQCgFAYqIM10CugVwCugUAoBQCgFAKAUAoBQCgFAKAUAoBQCgFAKAUAoBQCgFAKA8rm4SNS8jKiKMszEAAe5J2ArjdjqVysT89RZHQhmuA2QrJ00VyB+TqOpkXcetQV+tZ56qEXZtEnTaR4yc7SxKjT2M0a6dUkiESxqNicGMMzYU9yqjIIz5qUNRCXDRBet0TvA+Y7W7XVbTxy7ZIVhqAP95fmX9QKuv0OtNErXTgoBQCgFAKAUAoBQCgFAKAUAoBQCgFAKAUArgMZoDNAK4wcI+IfMRv+KRWIJNtFMiEpglpB8+2cNgsq5OdOlj5rPXnKNOUlzZk4/qSZ0K1kt0gghuOmDoQhdyhLsFGCSdWXYDJJ3IPmvm5RnUk5Jv9/P7GltlgijCgKoCqoAAAwAB2A8AVS7ogioc/Ri00cUhjHWtyBIAAOpC5CurbbkA5B8H9RXr6HVVJTUJN2fHoyLirF/t5g6K69mAYfYjIr3EUH3Ubs6M125wzS7BmupgV0CgFAKAUAoBQCgFAKAUAoBQCuAUAoBQGDXHwD8iSQzfjygwsv4gxLjHpcMqsxUbkEDc+d/rVUlGUWucF0VJtW+B1ZeRuKNahIryMlSAsZXCBEUBVGQ3lVPbAOTWKOlg573D65v8AQsnKdPw3/g3jw3j0UvVXozKQR02lOFYsXLfKNgCYxjwASO9VS0NKULOLVn+dfc73y4xb5fnkQvxU5nuvwbW7xqpkKRyEK2CyjXIEJPqXJjUHGTh8dtuaLT7at2/Nr7L8+BGomo3SOp8hMTw2zJXSfw8e2SdtAxud9xg/rXs2MyZOkVFo6YJrmECG4tzZZW201zEhP5dWW27+lcnA98eKbup3ayGu/ifw9MYeWTJxhIZCf5qKKTbskyLsuWib4JzXZ3enoXEbs41BNQEmB3Og4YY+1Tv0Z23Umq6cFAKAUAoBQCgFAKAUAoD5NRYGqubkCNu+PQoxjDGSUf8ApxDqOM5xkL8gOPmcgfWu3vlHbGhb8yOb5LR4gheBp/8AeBnUKyqA6qCozk9mPyGuXdxYsdSOCgOP84cqNacUi4hGw6U8uh03yryRvk9sFWKLvkYO2DnalwcYNG3RyvWivP8AP4JDhVw5ulmNzcKi4/ghl6ZyMYK6c99++ftVUZeZ6mr0F1eP7EhzBzGt3HLBFLc2zIwDOsZRj32VnXcEDOV8Y8Hexz80YNPonOTt0/OpWOPcIPEGsbESu/rLySOQW6US4ckgY1HWqg47sK7Ts3dE9fS7qmovlv8AY7JFGFUKowAAAB4A2Aq88pH1XLA5L8aOapYpYbJJOikiB5JNxkMxQKSDlYxgs2NyMAYyapmnZ2JI1OD8YihtpTZhF6rqkEGkLlnYp13XOsISGOCcaIl7b14cqdac1Co3ZZk/rZdMY9zXFx24SJfgDRBI7lke4uZH/gNIQ0jgjaRRstvGVDP6cYX3Y4qqpUrxqNRlaK58l6er+PUOEWrv8/Y0+YuWYbuaWWyX8PxCN9UMquVR2jZOo2kZC+pihJG7A7HevRodouyVVc9fLyv9zO6dsxLd8OuZZbuGVLpVS7t5DFMiggbE6WwSdiAfvg42xXrFb8y2104KAUAoBQCgFAKAVy4FdBEcZ4o6MkMEfVnk3AJwiKNjJIfCg7BRux2HYkRauCJ4dw+3vDJ1rn8aY2KPH8sKN5HTX0uMg7yFyMEZ71FJJ4+p13Pvi/B7lZbRbFlgt42zIiaUUjXGSCug61MYkXClSGZTnbadvUisYSKHx/il7b8WuOIR2yTRIn4VFMgR3VWUsVXJZyJAw2U+dtqpdWCltvn85LdrtwdB5D5xi4nbmWNGjZTpdG7qcAjB/MpByDVqvwyvHQstSBG8w8HS7gaFyyglWDLjUrIwZWGfIYA/XtXDqbTujls/E47SZrW+ykoGRPEf4bKSAHYAkwHJGVYYB8kEZzyp2eD2qWvnNeL+v69zSm4hZW8cjLPPfEYONfVC42yX+RBk+Tn6Go2u+CUdZKkntd/qdM5O5f6AM0rBriVRqKn0IgyRHH/hBJJbux32GANEUksHj1q06st0iy1MqFAUrmngVrd8QgiuolcNazaScgkiSHIBB2Kg5H/G1QkiSWDlnNvJNwrNc8OV3h1N6dLLOmFAYMJV1v5wdzuO9UU1bwyJbOqNfkzjcknEFMkwgAHTlLKEfRGIUCANkR5dVXZs5ZjgVl1dGKpPF/L6/nsXUpuWEdxsxC2maHSQ6+ll7Mrkvnb3Zi2fOa8Kcpx8Pl9/+htzk0rCMLxeUgD+NZxs2PLRSyLk+50uoz7LX1GkqOpRjJ8meSs7FsrSRFAKAUAoBQCgFcBiuA8L68WGN5JDhEUsx+g/qfpS51K5p8EsmQPJL/vZW1vuSF2wqL/hVcDbudTfmNEcNSytLSykfDhHnYbPIW7sdKqGPoTW7YUYGpyB3xRs7knsUZw/O9k8t3eXRQLGqvKs08shCRI0kmpzqGM4JUAEbO4G7Mwzuipc/EuhW2nWrCyitL61hhAVHs5Iz/iFs8PTJ9yBLLv/AIquVkyvLyWu4nVFZ3YKqgszHYAAZJPsAKmyJzjiHPV9OivYWsawyMEimunwZMkjKxqdQU4yCe4OcVCUrcs00dNOpfauFf2Kjxnkq6NzJLJNBNcSx9SVsyQacAKFRo8gjYDDDfGahKS4NemoNQ32vd25aftbp7EbNZyELDKjvp0vIssxMYR1cg+gJrbKEeoN9/att8noRpxleDTfmr8LPklct3JPG7y0s4GzDd2oiVjGjBLiLVj0KGbTIFzgKcHsB2xVinG+H7HiT0tZf8Hnj4cnQeWOa7a/UtbyZZdnjYaZEPsyncbg79tu9XJmYnK6Dm/OHEJIuJp1o/QYXW2dWBx8hnLDYqxJjUYzsPqcU1bpHodnUo1aji/I0+RLloI3hkuHlCyEx9QHKocYQEkkjP8A3vVKqJ4sbqvZs6fi5v8AQrfxI5HBZ72CRkfZzGPL+ShG6s323NWxl/xaME9Pe8o8/n1IPkfmua0n6cknVhz093cpGEwGdSR8g+o/IQMVg7Q0UKsbx5XpycpzbupHX+T5RLdSToSVe3Qb77CWdU0nGykKz489TO+2Lez6bp0lFmat/wDIy616JUKAUAoBQCgFAYqIMVwELxOQTXMVtpJRQLiU/l9DfwkPuWkGv/7Jz3rqFzw4BzTHeNMkSyI0RAbWFxuWA+UthvSco2GG2QKjJNE0kSdzwyKSRJHQNInynfbcHfw2GAYZzggEb0jLoQaNW5sWkuIp47jSkepXQDUGwSCudXpOr5tj8g7YpZPJNOysUbjsAfg0KROkLzaLgyaMn1HqahggiTJGG7jH7Qc1G1zTpNFPUSagfE3E3LcOVJD+JEiIkr/K2VAl6mSc60DYGcltODXIS3Sxwa9Xpe4g9355kz8V+IEwx2SZ13ZIZvCwxFGlJPglSF/5j9KsnK2TzaFLvJqHmyr3HEcXEEBERAT0lc7MZEiCNjcbuucEYANZrbj6R1IULxaklJfa3C98EhJwqVoZZgAAWwoWSTfsMY9s9s5A71za3Fs0LVUo1Y0/TN0vj+WKze8Bkee6EwXFskTEmZcAiNtJOVBwATkE4GQd81LKSSMa1FCdWT82nHp0f7+ZOcJFqVsLKRE/EtGskzbekIO2R6SxI07eN67JJlcNRqqV07/pwvkvuat1biz4nZX0L+m4ma1lA7MpZUXOBud85J/9IVdTd0ebr1aovDZ2V/i8naatMBRPi5YxvbwSuMGG4j9fbSsh0HJHZSSufGwzVdReFmnRzUNRCTfUrZeKFQ0kyovclnAH6ZIyayRj5H09bUR/U7JG/d2cF5bJrBkjzqTJdO2RnYg474/ffvVn6TzpRhVl6FNn5Bk4leXH4V47aGHRA+cjVhdR0qowVHpGCRnY+KuppWu/ieXrJvvdscWVjsHJXLAsIWTqGV2ILMQFACqqKiDJ0xqF2BJ7nfeppJcGVu5YqkcFAKAUAoBQGDUZAxUTpr310sUbyOcIilmOM7KMn+Vcdwip2nGWgkhEkbNNfOJGUuMxghVCINw4jQAvggD1N+YCuZXBxtJlk41xRLaFpnV2VcDCLqYliFAA8nJqWWdSuRt/zCYdM7rqsnRG6qg6otX5pAe8RBB1D5fIxvUcncGkLk2jPIGM1hMzSa4/W0DyEsx9O7wMSWyMlCf7p9MlJSV4nLOLyUiC8SaC3iEgZreNYnTPqUxDpnIzkbrnPnNZ60XuyfT9kTjGm7cs9+T+GB+LISxdIYDKUz6EkLBUJA2LEayM9tOanR8KZh7arudSMb4twel5xd5uN3MWsHpLHCnlVUhZG/UuMN/wqPFdqN2VupV2dTi985f8V9zQ4lAJrqO4lgEjIJHIRsArlY0DjAOA/q98r96rjNpNtcnp1KMe9p0oTa2q/wBmWNrFU/Dw/hpQSpLsjjJCjY7NjPt7faubbWVvqdVaU+8q94ucJrz9vmRg4fa6ZJWjDSs+Ea5jVmCg4BDk5J7kb5rsZbFhtCrp1VrRcoxdlnb5/A1eLeniEc39ilBtyi51Llk1scDcA+5P09645Jp2yQpxkpJeKKbt5y5vj0K5zY0nQtGSKNPw5WcMras5JwW/ujOnI8AZ8VyhJ322XHQn2zp1KnKqpN2lw1a2Le53vgvFUubeKeM5SVA4/Udj9Qdj9q2KVz5Y2LtEZGWQKUIOoNgqR5znbFGxa5xD4l2ULW+eE2S9PJ61zDAugx4IKo2Mlc7lk2271xTf5glCnd2TKI3Pd+xROpjt8sYJxjAxqBzVfdrlHo/5NSMlGWF6LNvctXw3gvbbicM90J4oLpnTVKNIkcodIZfysSMjI3xtXbWisGKvJSqNp3+OH9D9CCpxKT6qYFAKAUAoBQGK4BXLA8rjTpbXjTg6s9sec/TFRaSyzsU5Oy5KlwrgFpIoaxu50CbKYrhpFQf3RHKXjC/TT9sVGMoS4Lq1GtSdqia+JjmKC4t7SaSa7jmhjRmdZ7VX1qAdmCOgY9h2A9x5qasspv6fwUZ62KOPi3dCRbUQWskrFFQwOzxEsMaB7MCVHfA3qEG5K+flYs2x4Z6cU43DGx6EFjNMd2WzLoDjyzKyq3gEDUfcYFN7bu/m0QjRlJ7Yr2T/AGK9x0XHEuleiKNpYmMc1ukBcojZKO2nLzpjYnIAONIznM42krXuaKlKrQfjVvudA+FnCZo4knimiNrOutoBBoZH3yFbqMdmyCGJHsBUWvUofPBUOG8G6Mt65KO5kkJMT6mTWxKAlTt3JI3+fftVFa8uPI+j7GUI0+cylnjhfnoenEnt4JI9UzJ1Fii0YYuCHZmJyMFSWXeobbqyNMq0qdaVWpbOI+ubdCz3M3TmeX8UenDCWLOAQAxOVz77Y23qXMsMplOnHT/7lNK8s+3Uqt5JfTW6yOxjj1a0jVo4sL31zSMNQJ8Kg2871JpLDM26UpSqRuk8JLy9W72Kdw66mE4VpFuFWbPUEhkVWeKYaNTDJyN87rlalNJQwvy5Xoasv8mEakrxT5u3bDwXflzjsS3UsgsZOkkYjOFXCggj1b927b+4qlJw8dkelWnLVwWmUne923hP4Zv9CyfAu7xay2pO8EhwD3CyE5B9yJFkXPnTnzWrqfLTjtdhznfJf3a2DSOlrHLHHMYslpp5AzLD7CNUBd2OewGxFTjZ5IXZDfHPmiMRjh0TDOVNwAD/AA0GllGc4BO3p32x2zVb5v8Aly+hT3Szx19ESvwj5bSytGvrnEcky6y0mP4cI+Xf8uoeo7+2e1dWFYjVqupOUuhfeP8ABory3eCUZSQdx3B7hlPhgcEH6VJIpZF8i3z6JLOZg89kVhdxn1qUDRybnILIRkH8wbv3pHGAWipgUAoBQCgFcB4Xt2kSNJIwVFGWJ8Coykoq7J0qUqs1CCu3wcp418XmMmm0jBRTu0ik5/QEaR+pP2rFU1E+Vhep9NpOw6LvGrJuX/14j8W+fYq/OPP1xfqLcEQx4zLoJBf6HyF9xXO/k47pexbDsajCv3cZerbw0vJfuzW+HvH/APwy61MT+FlAWTG+g9w32z/U12lV3vPP3IdqdmujStDMOU//AFfX2f0Ld8buOyBYY4x1bbSZblUYrlSQIw7D5Y2JOB+bSfatDs8Xs3wfMbXbg5dyHwhZb8Cc6Io45JpGTI1RIrE6SdwGBxkYOO2DvVyeCEU72Rbvh7YzcSumdIkWwSQa4tRQBMMFjGkZYgaWK5w2Nz6qhszdm56uUaOyGPVYfrn5HQud7mDhsGLOOGGeTCZjRFcINRzsMkZ238mqdVWcY2Tybewuzo6qu5VI3isvyb8io8F4tcLeRxF5VEzL11QhdcjhQzHKnQ2MZKac4J7kmqI1pblFo9fVdi6f/HnWg7Wu15YLjf8AKoj4gjRvOkM8Tq6xEKkbQpEI9OF2OlW+bI7j6VucV1R8hCpKPhT5KhA63XCEuJFmkuJblUNwDumGaONyFx/DVW+TGku+TjJNRuuEjTaaqQu+eDeXlW1jPXmZ5WT1dS4l1BcecHCA/pVanbhWPQ7hOV5Nv8+RC848dt7yJoLYfiJVbVqCakjAzl2LLpxjI8/QUgmsvBGTVT/ahmT4XKv69D14EiWNs82UuZEPVZjjLNFGzDGRlUQHAPuScDtXN6k/CXy0Hc0m6vNr397JI3GSPEhikWIzTqDGNJU5GosRjOcn9/aqZSTxfJ6tCG1RvT4i3fh3/s9IuMjhN7xOST+NLILUxqMRq2Uk7k7KAFJLfTyTWxJ2R8hWcZ1JOCsvI2/h3wsxari4jYG0E0spGXLXNx65NgMvJFAEjyPzPIB5qSdrmbN8lE5KtX4vxcSXR6q5aeTIwDHHgRpp3CrqK+nPYHc1xct+Rsn4KUV1ln26fuXnnnneCcJaRuYikzNPqUEqlo5wqrnd3dVZAdiAM98Vyckssqp6epVe2mrs31+LNogCRxTsoiyrP3LDYIxYltR8sf51B6iJrp9k6mVvDZNXNTgXN4ueJ2M8cXTN1HPbzgPqU9FRMhBwNRXJGcD5yN8VOE9/sVarSS0+27Tur4ydXq0xigFAKAUArjBWPiRw/rcOuF1aSq6wf+Df+mRVNdeB36ZPR7Jm46qKWN3hv5XwcI5V4BdXJaO3j16PzOQiqO258k/QGsfdKs73sfTS7Qn2bTcJRbzaPC/v3sePNnBpbR9FyiA42eNxIPsRgMP1FSjS2O0JX9CmfaMNXS7yrT224lyvfBDpLCgzqIJX3JBrjVWb4LIVdDp43cndx820/bgsnwx5Rk4rI/4ieRbaJUBQMcuBnQozsEUZ38eO+Ru8HufI1I1F4mmovgnufLeG14nJApEKS8PSCLSmrGZAMAZGrKowJz5qMntiXaHTqvU2bkn0uWn4RcLhsnliDozTJHIufS506g40k/IpwRuT6znsKlvTsd1mklQlbp+5X+eL78XxF1QAdH0FvpGTlm+mSQP9a82s3Uq44Ps+yKcdLolud3LNvisfQnfhfYtNcSXMmllj9C+n823qHgbfrvVulTbc2ef/AKhrxpUY0IYvl/D1LtztxQW9hcy6gpEZClthrf0rn6aiK3N3WD5CC8SucYLyJb2VjbTIrhZbltwy7sqxMMZDvkNgZwM5IyAazQdo3l5nt14wnq1Cg8KKSflZc+xIHgGlmF6j3kgZFV2lymptziIEDZTnGDj3rjm48I0x0dOtFOVRvDbTwseVscm9bwada23Tjjkcv0ukAAkON8rj8wxg+/3qtuUupspaehQSvHKXKfLZD8w3wCfhnVRPcRusXTXLM8xyFJPbc6TvjcVOkm5fAp7RrU4UX4n4sJfBWIi35Zup7yaK7l6EkWCeiw31gFdIBxpxk5O+aulCnDhXPMp19TqcSm0l5PHy/wCza4TZyi5MM8zTWfDw12+cg5QEor5HqJfsMkY1+9WQknG5g1VPu6ije/39ztfA+Fo/D4opx1RJGGl1DGt5P4jlgO2XJJH1pYzuV8klZcKhiYtFDHGzAKxRFUkL2BwOwz2ruWHJu1+n2ONfFDgEQvLqfWY1YW5lChSx1CXLDJGgHQozvvqqus1FK6uel2XCdR1IRmo+HLfl+xQ7Ph0cgCOJZJc6kMTd4QMFQojYEnclgf8AWnfKOYwx+56b0cKlu/1Kuli3G3+0XT4WcN08UhXpPHGqzzxo4kUqSEj/ADAFhpOP1rRCc3dTVjx9bRoU1HuJ7k79LfQ75VpgFAKAUAoDDGuN2Bybmj4woupLSJXw5RpJ8qhx3AUDUfbfGMVmlVd7WPUo9ntxVRySza97K/xzf2x6lUuOdb9gyxyQ2yE5028QU/8AyOf3xWR6lcJM+kp/6flJ7q1RP1y39Xb6FZulZxqCvcSagurBf1ucAEgYDE+D3rtKnUnLyTJ9oa3RaWmk2pzjxe37YXyIWDhMskmZ1dPowKk/QA9hWmrVjRjtjyeLoNBV7RqqtXfg8/P0Xofon4VcBa2t2d00NLjC+yKNvt3JxUaEHFXlyyPb2qp1KsaVL9MFY5z/ALQ8iG+tdDDqCLDY3IGslf3y2BWpZR4kNykmnZlL4hO0MUCAs0jhXYsfWmkYwpP+78jPsu+1QSy/I9vVKVOjTg7upLLbvdfD97+5Mck8fvlM0kJilWY9ORJRn5s4PpwfPjvXHCEOMHKK1Wt8bmmovGbW+SNu/wDiVxGKCa3VYIQpMeuJWUjOQdGSd/OruM11QV7J+xk1UKqcpVY3adr3f0XUmON8B4ld20Ak4h+Itn0OQyrCQCoKsSAS+PY+R77hGUEyiOlnLgq78mTqHltNKtbP03y5EhcepXXxh0ZdgcffvRyTV5cGiFGSnso/qX/f1XQ8bccRPQulJErNgSkpkiQlQDl2CjY7aFAxn61z/byiO3VOO/Pl9unFvY2+LWfFreNp5JsIyjOiZWbBJ3C/k3xnGBS1J2tYnfVrc3fHPH8WNux5dvJwWEsIKiMgZMjySIwIDOfWnqH5TgePeoRnD/iW19FXtapZXXW7fnz09iebi8sj3PEp4hHoXodNCGYdAsG1HPqYyEj2AA+9Jp2URoIqEZTl+WIPlrmAXKTW0kEvWv7qBJJNtHTDpiPJwUxGHx3JzVija1uEedqHKcnKSafkfo9Vx2q2xmPqugp3ERq4oqQkM5iT8WjoGjEKtIYzkkESlmcAANsSTjAzW3k6tyyi3KoAwAAPYbCpNnClcRuSOO2mdQVraaIHI0l8pIV9w2lQ31AHsaj6krYLxVhEUAoBQCgMEUauDmfxC+Gr3cgktmjQsR1VcHffuCP09O2cVndHxbkezR7VaoKhUV0n8ceXz/g2+XvhZBGv9qb8Q3sMxxgAggaQ2W7b5ODuMYrsNPCHS78yGp7a1dbw7rR4ssYL5bWqRqEjRUQdlVQoH2A2FXHkWRE8Q5Utpp1nkTMi487EjsSPOKrlSi3uaPRo9qamjRdGEvC/zBIcRhLwyIr9NmRlVwM6CQQGwe+Dvj6V3BgyfmLm4W69DpyQ4RlCNE0mWRdKl2iLPoDEagdQJwcrvmkepJKUGpLn5/i+h5jmFEUhrpp8IVVDbKoJPu2sEqO++cnGRXNi8j049p18uU02/TP2R17lPk/hzWi3DwNEkqrLmS5kAbWMgsFKoD22x52puSzJIxqVZScKMpWfli/yPe05Es7jfTYMnkQwszAe3UMx/fSK7TqQf6X9EiNSNeMr1k/e/wC5W+Y0mWym4ezJFNCoBA1ESQn0xmPJ7OQEOSceoHwTW4tSyb4zVWm2sO2fz1Pa34etiGMIaKVP/QlJfICaWkyThQFUhcdh99qpOTfkz0tPQhGi1zFq7mn8o/yanK8kZWzOh1jSESnqAhHeNBljjYnLelR9z2o1aTlwHJ1KMIPLkla3/FYsn+fDgl7+wWQO7oYZ58GIEjRocgHPdSd8nz6vNRcb5eG+pqpVnG1NPfCN1Lzul+WIblZ0SZLm5fpiMyQl19KjpyN6iSMHOMb7/SpW2tLkz1airUJVY2Ts003i17W+hr8yW7XUTR2cMqoZjOs0w6YYMxcldTa9RYnBKYwfarLZvIwJynBRprPN+l/Tr+xXoLxbN7O4myrx3AeWLBDaEONQU/Me5yCRuMEVylTUZ3Rb2hrJ19Oo1LKSefN8r39jv3LHNMV8Z+hkpC6pr/vFkVzgdxgnSc+RWi54DjY3uHcYineZI21NA/TkGMYbAb9Rg9/cH2opXInO/iRx+Gy4nazSwiQpBK8XTwJDL8oEjaS3SIJA3xliSDiuSZdSpOeEnnyVzas/jLZuxV4rhO+n+GW1YCbAL5yx/wDjuRkVXuk+F9SNWm6TtO6+OPuesNx1uNw6SXEa3DsP/byIoVY77FijAA74ztVnQjfB0WpkRQCgFAKAUAoBQCuAwxrlwca+J3xaCBrawOpydL3H5VPlU/vNvu3YfXxG1/gXRW18Z49Pz8ZxmYBoA2pdQkOpiDqdjv8AN2wBk+NyTRN7vQ1ypU3plJNblKz9X0t6Ik+B8KRpdelJEtyskwkfQjqNyucEjOPb3rkZvr14LK2kpbZKDu42u74d1m3wOucXST8DKl02GkhjuEBVVkB6hUI6r6fQjRJkDxuBsKq1MLQbLuxJN6uCj1uvY0vhbxZYJzGcnqbZHvWTTVEpWPoe3tFKpp1NP9J0Pn/hkctpI726TmNSdJzq6eVaQKVIOoquQM7lVr02ro+K089ss8PBQr24uWMyPDHdg6RmO4jLpCRn5X0kMVIIz/e7nvWVw5TaPajrIwUVCDVuitZvzd/sefGOLMfw8UUf4i3CBzEZIQ657Rk69LYO22Tt5qLW52vgupVu7g6qhabxhqy9n5+mBbX9xqDf2bSG6awS3OtlD4zgFR2++Nq5tS4f8HZzldU5RSeG2ufouSSm5dtprZ5Fk61vqCKoYsuVOWIK+pTqydiO1SjHatyIy1f+RLuJxV3dt/YpUHH44ZXmRriWNi5RXmZiIkxGNmJ1M82SPOPtipyV+DNStTu5Nvn6Y+r4PnityOJXcMFrGtwzRTLh9QWMsAOoxxtowTkdzj33lRTVyjtOrTexJ3tf5mv/APTLjdsWNuGGQFboXCrqA/VSR9/ermk+Tz92fC7fnwNWDhPGuG651SeEEhnIZXRj7uNTAknyfc1XPasyNNLTSrNqmk35XX2bv8iFbil3c3fUn/iTSsiDqZA9ZwqrjZFBPaoyhCqlFM1aWtqez5ucoeWHfr5dC18Ttb3hjCWWKSAAjEqEPGT4BK9s77MBWX/FnF3iz3H25o9VTca8LfVfyi//AAUkSS3nuWZWubmZpZsH1AZIVSPCj1ED/FWpzzt8j5CdGaXeONoy4Z05TV6d0Uma6BQCgFAKAUAoDBqLBxr44876SOHwSaSw1XDKcELjIjz7sNyPYgeTUGrl9BLclJ2OW2tqDZr1Cg1sxjyR6EyAznbbJGB71XOVpnvaSCqaLZNJZun5LqyW43w0SxQW9r0SN3chl9J2G/5jkb4xUovN2yzWUO9gqGmirX5xZflzV4HYm1kYkxMY2jmZWDHqGNgwi9IJUa8b+SVBGDinebmZKvZk6NKcbro272uvK31OzcHK65Ir6bXcBzdTxlWZIorlRGLcN2wp0Ntj5c+5qata3J4dOpOnNTi7PoVS1uxbcU0wxiFBKE0uc4AOM5PYnvXmbtlXCsfoNSk9R2bepLc9t7o7eNxXrJ3Pzw4xxDkqA3Qhczfw5HOeowHSKO6aO+lQv8Pxuj7YNaqNGnKDbKdVrKqklf8AEiv8X5QgjW2WWWZYzD1SQVPTCBpGA9OSdCMB33Ye1dq0qcYtrzsU0dVWk4r0uVexhnEk0ckkqSAsxy+DrjIBBI7tpI37ftXdJp6NTEl/RdX19aD3qWfqdPn4q9tFcxRSSZ6UbiR5WkzkjZdQIT5jgADOd+9X0tHT8Lt14MU9bWcm7588FdHLFvJxOJJEEcTSP1SkjLkLCZst6jo3B3XSNz2rPqaMKai0uf8Ao06bWVKkmmyFl4fdh5uIcOje2tpNaxtGCB0lITPbK5K5++a86pLaluV16HvaPRf5Ke2aUuifLLHY/FbiMY9cMUihYhtkthcB28F3YZ8gD61VGvTvZSL6vYWshHc43+GWTNx8Zx05DJw9yvqUAyLuM+kMME7g7kA4O2/erFUjJ2TRm/8AH6mjHvZRcUnz6/O5Bcox2t5cGdSqtGdawRlsRluxJfBcjtsAB7djVWxQbsuT056meqjDvJqW3p6+pufFDiEwt0gLMIJZVEpG4wu4BP5ctj9qlFtXa8iqdClOUHLCcrN+n5i5VuEXz2pEkLdMr7bAj2I8g/WvO3TcvU+vqaPTPTuMktlvl+eZ174ac9vxEyo1uY+mFYOGyrBtgcHcZIJHcEA75FetTUlyfmtfu1Uap8XwX6rioUAoBQCgFAKAr/PPMS2FnLcNjKrhFP5nbZR+/wDIGq582RKPmz8t3F7+K1aieq7mWSRsepj/ADUb/bbtUXeDuerQjS1FLuYYfLbt8vNIzNbhYkjjUu0xOn7A4Ht5yfauZc93kXzUKWjVGEdzqPHPC8vv5cnur9OKWWCNl16YjkH0DSNW485BySPNLOT8RCEnQpSqUItN2V//AFVv5NjlwyBJdb6Aulgx3bUp6gI9+wO/jH6J2XBq7PjUq0qkK3CV74v59eTu3AJLp7aCOZTPLdwSSy3GhFWLCqY4zpXS5BYAA+zHtsJp2dkfOVIq7xY53zbdGS5SfIlEscT4049WkBlI2IOpTkbd68yvip6n33YUt2gS45X9nduGXAaGNsBcopx3A2G36dq9OD8KPha8HCrKPNmyscy2+L1HAJaW1mjUe7x7qPviR/51ooy8Vrnn6iLeV5FM4rbCXidtb7DRFaxlSPzMxlcY8EQxOP8AnNW1p7k163OaenbPpb5FY+J8At+KXLr2ZkYjGcCaP1H948/vUtHPZl+djmphve30+z/ss18yIk+QfVZRnce2B77nf+lejBfp/wD0zzG27+qMWqo/FY1b1hpUXQVyGje1mD/TT6hnI+3eseuf+1Ber+5s0cfHL2K5eTzcM4ncW3D7ho7dXjXpyfxE9ahmGGzkAnGRg/XzXj1asY29T6bs7s+eqUmna39nvxfmSWaaXNvw6QxR63YCROshIX0erKupIHfP1IqEnSlHe/sbqf8A5ChVWnhJ35tf+cfG5t8Hn4PPoaS4ks5MAvDJ+Vu2UcrgjO4P8hUI0Kd9yv7F1Tt7Vwi6VaCv6q357EZ8R+Y4Fvnksp0OLRY9aENqdZO2cYZtODmr5R3W+J5el1Kpxm28tO3xvghObeMTz/wUdpFmSGRIlTUcaWLYwM5DAH3+2DSlBX+BZrdS3GyeJJO3zv8AZG5wh9GFmXKH0SoR3U7H7EfuCK8zfsqXR9vLTS1Gi7ufLj+x+geU+BQWdusVuDpOGJJ3Y6VGo42BIAJ0gAnJ7k160Zbsn5nOLTaZNVYRFAKAUAoBQCgOIfG++M95b2isNMK9aUE4ALYC5J84z+j1VJ2TZ6HZ1Dvq0U+Fl/BHM5+WJCHZpI9Q0BVXG/UfSNttt8+a4qiWDdqey6iTlOSbvZJfHrxYs13w/HTEZ0GMqrMVAzpG+APlUiqr5bZ9J/jy7mEIyScbdOnVe/UrMjrNA4LurRMTpUEodZIG/cgAdz71YltfHJ87Kf8Ak0HG7jsvhcO7xxl/wQkXqJMmsqoAyo/Rck9tv6Yq3HQ8hNyd53svL6Ha/g1E3Qmks5k1tJFGIp3OBGmlpG0gkhyGYA9vR9ajb5ktROE5f7ae1Kxt8b5Slke5/D5Z4rhvQxwQkqrKug9mGp3+o7eKyV6MpZie52F2rT08e6ru0en9mlwW54n0pbaITZ1A5IOVxnKgn5cnHn+tUU41rOKuexq6fZvex1FRxtb0s/JuxvcyQTQQR8UmdkvIyCLctgPp9Dbd9499I87+9a6UXFqUuWfJ9ramkof49BJxjK6l8enqr9TU+Fk63vGLm8LKXWEEgb+qQhcg9hpRSv8Az/St06ilFJK1vqeJQU8ufmRHxU4gsXGSJA2GWIqR7dOVDse/qf8Akas0tSKkr+ZzUR3p26L+GefEA8c80DFlc8PQ6DuFZQoYd/SNKA1vp1472r4TuYZUdsIyazwbHI4aa/gvY5GCvcLbDzlVt3eQEdvUyAD6DNYdZU356dDfpYbE116kXxybXxO+PtcMd9j6VA+/5f5V4mqunH4H3n+m0nRqX819jUhRXeNN9YinJHj0hXH8lb9hUaeaMkatZen2jRk3zdfNExZSqsdpIwyscjK3bY5DA9t/T/SqlKyizbWo97KrTay4pr7fc1+J2KlrtTGhIYy6tIyFBJJB7j0sD+lT3z3OKZT3GmdKnVlFcWeFza37Fo/2duDaYJ7lolw7gRSHBYhAwbH90ZOPrv7V61j88lt6EHzzwg295Kp2Vi0qk+U7k59lJ3rya2nkpuy5P0Ps7tWg9LB1JpNKz9v6OjfDLjM0kZt542RoRpUkHdUOhlb2kVsZHlXQ+a9GlTlFK58Nr61OrqJzp8Nl6q4xigFAKAUAoD5kcKCT2Ayf0owfk3iMy38k9zLJoaWc+o/3dtKAZGQFx7dhmqZTcZWPZ0eip19O3KW17rXfD9PU2eX7eD8WFRXPRVzqcD5kxufGxJ//ABrjbSuzfpadCWpVOCd4ct9Xe37kfxe9kFzPLC5IACNq8ahjSB5AwcfQV2Nmlcz6upXpaqtOk8LD9zT5fFyXMcDMB8z4zpx7n6Y7Z96lNRauzF2fPUKsoUna7u/L3J2/MiTXRQBSigPGyhsnTkfYb6sb71TxZM9yqpTnWqUmntSumr3xi3w+pn4fcST8cxvHmSWaEwwyxp60klARWUAZDaSQpA/N+taOOMny1WUpScp4fwsd1vLyRMz2LWjRSYjkmuZnUdSNjCAAFwxzhe4yf0qN3+Ir9jyueJ3i4N3NBaKCiFYldzI8mdIWWQBIySNJ9LYBOSNsL25/PiRy+Eco595pkt7oQgCRuivWMr9ZjLIoOkuAvojyAEQKpOWIJNHFS4OVqW+O2a9SV/2dLiONrxnZV1CMLn2HUJ3PYbiuVKii0mRlUjF2bJv4+cLSe3t500ErJ0y4PhyBjPbGfeoxmr3TK5SSmpJ8p/yc/wCA8oT65JVuli9TwszLrbSCAdWdhtjG+ftUJ6mKVrEJ11JK6vctPIfKAtuKW6C7M0ISS4VVOF6iKqbqGIBAk799sVNVt0WXwcm8qxWTe6r/AIhIw9Mjy6Me+tl/oKzatpJH2X+nI1HuXRtP5XT/AGN2Lp2t5bvN6YgwErd8JNGUYnA7At/Kq9OrScfNGvtuTlpo6iHMZ/1/BsQqqPNBqDo6lkZdwSq642H3X/8AaqLWbieoqyrU6Wojzj5PDRp8zzstvBPE5SQoyOQM50ej1fQqR+wq+lZyjdco87tJTjRqwUrbWmsX56P09eh1T4G8Qjl4TCiYDQl0cDwxYsD+qsDn7+1enfNj4ItfGeX4Llo2mXUUEijfGVmQxure6kHOPdQfFLIZ4JKOIL2GPf67Ab+5wBv9K6csfdDooBQCgFAKAq/xNu2j4XdtG2lzHpU+cuQuB/iOrA+pFRbV7HUc8T4NzqsRW6hdkHyyQkKDkHYq2SRuMn2HbNQvBmunrasNrsnt4XRf2RPGuSeKx3CpEkVyAi50BY0UOzDcMwOTozkf5VFQjLFzVS7a1FOfeNJs8OKcl8Q6dyz2qQRoglY6wxk0jJVSp+bOdzjA9+1SVK2bl2p7XlWg4KCW7nzZOXHCuXNUqOzCUgl+kZ9IYbMseBhsNkhfV29hTc/K55Uqc4tu9rlH4dwW6llu14UDcQRyjDuyCTGDg4YqT2x23wNu9dcFJJvHoatL2nX0sZRg736vJ8JybxdJ0nW0mEyMsisNLbqwA84+YdvY5xipJK1jNWr95PvJ8lo/C8wNDcwzWbS9cqykug6TIQQyAPp8Zx7gGmz1K3qE+V8LLj6ZImHgF/eotte3qxpAzLoky5VozoPYYZsbg6jkE7jeoXhFm2Ok1FWipqOL+/uafxB5f4bYrGlrcST3GrMjagQg0nT8qgAlsHGScA1JSvwYKtOpF+LkuPw54m800sl3EP7ZpICbAKnysMtnvnNY6tlJR5sebUnT390+Psze+K0JjsbkYLKXR0dAPSQR3OcYzjcDPeuUlaokuDlKLjV2vzx8LHKXmuJVjV1MyOdaxs/qdiMFspggbdm7Yq/wJt3tb6fM0rbF/n7lq+EdzFZ8TIuo3t3lQxw6vk9RXYkjJJK4BzjcipOSlG6dzRTalwyK+IfAJ7biUkUQeRWJnj0gklGYuwOO+liwo+7cbyNFDW1aUkoO21/Pr8j54i01xCscdhcdVwquSjaAVK4K7dzjzgDes0FRpS3Oa+Z6+r7aeq07pbeX8up58D4ksLRRzAiaE6XVyCCM7Ab9wp048YFRrQbkqkMpno9i6+jPSvTVJWa/T/RJcTvYlM0cUqyQo2oEYbAx3yPHg+DpqiVOae1LD4Pb02u09Sk605LdFeL/AKLf8CyrTO8AYIY5BPsQpfqgw48atBlP2Ir04JpJM/PtZKnOvOdP9LbaO0VaZRQCugUAoBQCgFAcb/2heKHpwWyEeotM416dogAB3Gclsge6bVWmm7l8Ivbhf9L8Ry6zvJ44Hb8ZKiYV49MkgXX1G2AJySMMfu2T71y0b8F8KfhlJyti68uSR5O52voFk6VwjPJgH8Q5YgJkgrk7fMf+xUZpJl+loKvTveO7ybsbl9zvxG4trtbuUrH09OlUVQzOwIGe5GkHsdwTXbRTVncrjRbhOU422rp5/Ui+XOYL9NLw4nDHT0+5UruCQuCowffG32qTSWE7GinqtRKCbW9PFuq+XBFDmG9t5pJUkmt2mcyMq5UFmJO4OzDJOM5ptUuTzqu+Dd47b5s1/JPcsfEHiRnjRr51SR8FnVZMZ+hHvjbIo4pZO0FvmoO2Se5s4rxgRsBfF0HqbQEibTtuNO4X33/eq1sfJ6FfQVKUFOFn7ZXzOXx3Jd9Usr4JyxBJY6skn6knuT71dtXkedGtJvxTaRL8A4c12iWsMZ1tKrvJj0qoDLkknGAGJx5xUJS2O7eBV1Gnhptv/O9/Y6ZwLhZto44tXVKE4IONgcg4zjGNgM15lWe+d0fLVKm+o5pFvums57d4JY9MbjdOwBHkFe25HmuxrWeDXTrQSx+Mpk/wiU/xOH3vTYg+mX227Mu4H6H71dHVKa2zRvhNVI9GVOXk+7lzHPNEVjJIYZdnLEA4JAJGw3JHaprU04/pTM71dKN9vJO8Xv547qzlIEjokvzMRqQLg5IBOoHtgHcfrVO3fTkm8O3qNJUct0pE9y3zLNev04440ABMgmkOvHb0qFBHtlsd/wB/Or6SFON5O/lZY93/AAbY3ykVX4d8qw3M1+btFMcTacs2nBLOcghgRsO9bdbqKtKnTdN/H5FlHa45LOvLXBZJBGggZjkBYrj1Nhc7hXyfJ/SvMjqtfC8pXt8MfYn3cVxf5nr8N75bJrtI4xoN3oOnLBUVF3+g9Wc7170K0nCD81c82pqXTcYv3Osw8RRm0hgfYg5BrQqsW7I0RrQlLambeasuWma6DGa5cDNNyBmugUAoCsc28v2N0oF6iHGdDFtDDtnDAgjsMis7qbTrnZWbObcR+H/Dmm6Nussir63VLj32woZSM9iTnO4qHfu+EjJU1Mr7I3aXwKtZ8lWgmUTGbRqwV1KCAdskhft7VF6qS6IyQ1891pLBYJ/hvwdJdBu7ojyBoONs7sI8D9ql/lx8jdLU009u4onMNjbLfTLZn+zppVGVydR0jUc53yc12pVe1Hv9m6ONSTd3hLN+rNfowpNA8weRNYEmTnIHjfxUaNWTuseht7T0VGn3c7t3dm27npwm2jKAMqF/Owzvvj71RXqVIzum7Hp9l6LSVNOo1FFz+vpwbPKl9w+HqC/gd5dZ0HcoFx2I1e474PetU1OSTpvB8VrIVozlB3TV8ZLjYcy8OkkTpQRdVcAZhU4Vf7hwNgN/pvWearQW6+DyKiqwipS98kh+JLFtAwCWcP8ALgHuw96xTqX5MO1yf7lk5et3jiMxQOD21DH6++fp964m73NEIuEd9j74cTJdAHSQfbA8EkYPfcVxtt4ZChDfVSaMcWtD1H0Q9JdxlcgHHvg+f0qTzmx2tTtN7VY53ztxmezMKqsRRgSSQWOQdwSCPG+PrWjT0o1U7t3LdNp4zTU+Uay8Hub0Rs1xb9JD1FVS+knzvjUvtt9faud/Totxs7vGTZQioNpJ+/kR3F+YEAdbdow0p0PLGLhds5xqd8KPoFbvV1OhezmsLpg0uKvdEbypcyWt0dEkiqy4JVQdXY7pJjqAZ7bHyKt1CjUp+JL89VwSi2W+64mILF50kAlJ0Rl7VLcggblNIJYbn9QfvXmdyqteMGscu0m8dLiUuFbkl/g+XeL/AH2hnZycrkS5Y5LZ7t3H6CttWyrW4webVi3We12x1Oi8p2AhmljyrgepWxuAdsE9ift/1q6glusjmjpbJtPoWzFa7Hpma6DBFcsBilgZroFAKApPNl1/agjqWRYmcKMHWdtsdzWKu7SwefqpJ1NsuEjliXBSTXHqQ5K7NuF7eMHJH9Kxt5PMi2sxdiVu+HTxKd1dHIOSRk+cb+r37Zqtu+UyyVKcVnhkNxO2leG4dF7RsxAOce//AH96sou8lclRW6abWLnlwbkmynhjli4ksZEavIjaDoOn15BKlRkHv+9XVdTKM9soXPq6MqsEnTlhfI+YOR/xRMcHE7WbG+AMNj3xn39jUHqFRe505I0VtdqK8O7nJNfAn7v4fcLsbYNdysZMfPrKEtvsiLnP0G9Vf51arO1OOPh9zGqe3xXtbqV7kviXDrPRNOl3JeLqHTZMgZ7aAcbldt/Oe21X6iGon4ae1R8yHfqT3VJtv1z9y2Lcf+JXST3ca2cUSlIISP4raymp32GgYGB27/vZXqKENjeTzNVUpzWy/wATa5hSCE9NDJIo2UHAC/QHAzv9f868+TXQ86rGEZWTbNmxvh01GpgiktjUcgbf9c+a5GOBvbilfBIRxvOqv1EQLkIxyp/fY59searkk8GmnCU7Sul5Hvc8Re3YIXMpIyCTlR9/c47V2TsrXEqk6c7PJU+NRQXKPHMmrfIAJGnHbG23+tWQqSptSiZ4VnGTfUg//JIto0e3vJl6oOpSoKjwc+Pp2zVs9Yqn64J2N0tVaMZYyavCOD33D43mjhFxaMw1AEFgQcZxjOfHb27VbV7vVR8T2yRoo14ypqU0bs/MsNyugcPup3/9totWD433OP0rNDQVIyvCpb3Le8g10Zp/+bAsT2sfDm1AMDDoJCnsSQB+5rQtHPvN8p+/Uok3LqrFm+H3BittCssxilPpQE7bNnHscZ+XNSntnVbME1GrNyTtnB1bgvCBADvktjOBpG30rdSp7Tdp9OqV88krV5pFAKAUAoBQCgIXmHl5LkA6mjkU5WRScj+eCKqqUoz5M9fT95lOz8yh82cnpawa1kdizjXsNyQf1A/XzWOpS25PO1On7mF73yVGCNwwGCwBxv7d/I2/0rJbJlUm88ktY8FlkkQCLpqdpGZl9QPcAHwRtRRadzVTpycko3RXbjgFvbzMrWisEfIDvkkZ2zg+oH2+tWyr1b/qJz1NSMmmS3F+HWdy0YFqsDkjU+CmABnOV9hUIVKkFZt/c7PVyk0o4Pfg1ta24lZUWWbcRzSFmIXtkFu30A771OVadrdPkRlrJOL3O7Pm7tca2uE06lDxsNOxztjG37/SoLHTBld433c9DUtnDOzTGXSV0lwCSCBtnx//AGoNC6k/EyV5W4J+JLkuQiDud98mouJbp6PetvyPlLsgyRxo0igElwGJB7A4xsPp32rre3BBLlRV7GleXMvo9WFAAAzsMfbH8/aq9ibIyqMx+JYn1Mc+/wD2O1ckkRUnJ8m8xcoBpAX7n9+9Rtcl0sbUcbEqB59I3ODvkbeO5qagccm8exOcwXqRW4t0GdOC5ycZJ/nv5qbis2NNevGNJUl05Pm/iZejNZ+kSRhDg7F/Yjtn/Kpqmtt0dq1JU9sqPDX1IzlXhDzSBgwV0fUwcHfHfH1Od81OlT3uxTpoyqyw89SycZijZvw0SLqRwRp1BgTgk6h8m22/savkksI1V1Fy7uCyn7lytJNSK2+4HfvW+nfbk9KMt0Uz2qZIUAoBQCgFAKAUB8SxBhhgCD3B3rjSZxxUlZogeL8rRyRsIVSNyfmx/kdvvVE6CkjJV0kXHwYZSE5GujMFYAIG/wB4GBGkfQ5OfofascqE0YY6Oq5bX8yZ4lyEWlSRJSdJBIYd8eM/XFSenxg0T0D3XTuRcfAr6ectKgULkjUFxkdtPkjHmqnTm3YpWnrVJXaseKcCuLm4eGTTGIlGyrpH0I9zuN6d3Jy2kI0Z1ZuPDXQ2l5YvZYzA50qrehiQcDtj30+R7V1UZp7SS09aorNWsWXlrlj8PGUmZZc+CMj+f1/rWilRUeTZQ0mxPfk2hZGMFIovTkkBdIB1e+MHbt+29RnSd/CWKm4YUcHPeY+HXNvK8iAxLIRgqMAfQn/M1TUoyWZHm1Y1KcnZWTIqz4LdTxlo4Swz7aR+h2yD7g1FUZPJVGjUqK8Vg9+auEvbSxBInIMa/Lk5fsw+u+P3FclQduCVei6c0rdF8y78K5OV7ZS7SRyOASNsr9Mds1bS0u5ZNy7PW1XeSGseXJjcyRaZBEgbDsBv7YJ9z7VzuJbjDHS1JTcc2PvkxjNNJBJExjZTr1g5Vgdt/Gf+lTpw8VmsHdFBTk4SWGXO45aiMCwx5jCtrUjcg75/qa1OhDbtR6M9FF01COLO5tcJ4NHAPTlm8u3c1KFGMCyhpo0srL8zzvuCLJL1MlSV0nTsTvsc9wf9KTpKTuJ6eMpbiURcAAdhsKuRelbB9UOigFAKAUAoBQCgFAKAxQDFc2oGNNR2g8jarrD4GobZptzcjsju3dT1IrjRIxilkdMgV1HD5kiBGCAR9Rmm040nyYWADYbD2Haud2jqxwfZQHvU0kAqAdhTagZxSyB8rGB2AFc2o4klwfWK7ZHTNLAV0CgFAKAUAoBQCgFAKAUAoBQCgFAKAUAoBSwFAKAUAoBQCgFAKAUAoBQCgFAKAUAoBQCgFAKAUAoBQCgFAKAUAoBQCgFAKAUAoBQCgFAKAUAoBmgFAKAUAoBQCgFAKAUAoBQCgFAKAUAoBQCgFAKAUAoBQCgFAKAwa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39944" name="Picture 8" descr="http://static.klasnaocinka.com.ua/uploads/editor/5278/422304/news_/images/bezimeni_7_kopi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76400"/>
            <a:ext cx="7543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05AE9AC-A199-FD36-0795-AF000A3E3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914400"/>
            <a:ext cx="6705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855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Заклички - это небольшие песенки, предназначенные для распевания группой детей.</a:t>
            </a:r>
          </a:p>
        </p:txBody>
      </p:sp>
      <p:sp>
        <p:nvSpPr>
          <p:cNvPr id="8195" name="AutoShape 2" descr="data:image/jpeg;base64,/9j/4AAQSkZJRgABAQAAAQABAAD/2wCEAAkGBxQTEhUUExQUFhUXFxoXGBgWFhoZHBcYGBoYGBwYGBgYHSggGBwlHhgXITEiJSorLi4uHB8zODMsNygtLiwBCgoKDg0OGhAQGiwlHyQsLCwtLCwsLCwsLCwsLCwsLCwsLCwsLCwsLCwsLCwsLCwsLCwsLCwsLCwsLCwsLCwsLP/AABEIAMEA8AMBIgACEQEDEQH/xAAcAAAABwEBAAAAAAAAAAAAAAAAAQMEBQYHAgj/xABGEAACAQIEBAMFAwoDBgcBAAABAhEAAwQSITEFBkFREyJhB3GBkaEjMrEUQlJyhLPB0eHwgpLxFTQ1YnOiFhckM0ODsiX/xAAaAQACAwEBAAAAAAAAAAAAAAACAwABBAUG/8QALREAAgIBBAEDAwIHAQAAAAAAAAECEQMEEiExQRMyUQUUImGhQnGBsdHh8CP/2gAMAwEAAhEDEQA/ANcZtfjXGag+5pMVqSMrYrNdEUjNDPUaJYqB60I9aa/lqTEj1/qa6fELtIkzGo1jeKosXk0UmkVuz60DcokgLFc1FfuEKSNSASBtJA2pPPSeJusEYoAXynKCYlugJ6VTRdkBybzguMLW2GW6oWVE66eYjsJ0q2A1XOWuArh811tb93W6w+7JMwo6CpzPQpOuQm/gUZvWizUkXoTRgti9ESaQL0M1SiWLfGjn30iXrkvVUVYvmPrXJY+tJZ6LNV0iWLZj60AT3pKaBaoSxVmNCT3pAvRi9UoqxfXuaME9zSAu0fi1KLsWB9TXJPqaTD0BUolimb1NVn2jXWXBEqxB8fDiQSN7yA/SrKQKq3tJ/wBxP/Xw379KGaW1hQ9yLFcv+cr3kj3AgH6kUGaoTieOhpkDLmZgTBIWD8tiajsBxe5izmR/DtBiBl+8YAMsTtMjSgyZo41bGQwyn0WsPNJ4qyGidcpnc/2ajOB45ixtXCSwAdSy5SynQyO4I194p7jeJW7RAdoJ6fSaJZIuO7wA8coyryd27M5gCVynSOxE7dR6VHcctZlVYRWzDUkRHUrqCdOlPsHdDMXQ6ECR66kGPURTHGYM3XyXcwOuRgJUg9+xP8BS5S3QpeRsYuMrZJcPsFEC5s2mhiNPmadFaO3b0A3rrJTlwqEN2zlRRPtXYSjZahQnmombtXTLXBWr4KBnow9cxRxVlArkPXRFEVqFgLe+hvXJrpDVsqw4oRR0TzQlBg0TmjFQeM5msIxXMTBg5QSARuJ61Upxj2w4xb6JgmiP960nhL63EDowZTqCNqcFaKwWmcCiNdha5K1dlHJoK1dRTTD4pHzZTOVirehEafWrRB0Xqte0R5wJ/wCvhv36VYztVZ9oP+5H/r4f9+lBP2sPH7kUIfZ3rqA5kuPcBknR2J19JIHyp1wbjRwy5LlqQHIIIiQsCQSIkMPpTfH21droyiCzntrm9Ou/yptxDEzZsW2gtNzMZMnMwiZ/VrkykpR58HWwOpV4ZKcT5quXLtt7C+F4eaCWLZixEzI1Hl299RXFeI3r10MSXukjKF9NgANBUPisS4fKug79p9OtdG5lkiWkTJG4pG6TST6+A57W7NX5bx2UrbJGYSWYajQCQD6Rr76u41E96yLhvD7tq14t8i3aYhVDDzMX8oyifWfhSy+0d1tFbVu0vhAKPEYlm32AA2jX4VvwTcfcYs6Uqo1gNSN+9BUDvr6DvWKWOZ8fiQzG+ywfKqAKGbfWOg2361qNziqvZt4hTCOoLTuoEkyD1GorTDLGVmd42uyw5qBrAbntCxnis1u6QuYlEYBgAToDPYVMYf2q4kaPbsP0kBlOm5OpH0ofWiT02bBmoGsNt854s57guXAJkgZconsG1A9BU7g/aXfWBdtJc9VlD8dx9BVrNEp42alXVU/g3tBwt5irFrJGU/aDRpnYjoI39as9jH2n+5ctt+q4P4Gm74vyC4tDmKJqMNpQIqwROKVy0SrrSpWrslHGWuGpdzofdVax3MfhtlKSNDIJiOvTcUmeaEfcwo42+UI874wollAzL4t1UOQakSCQG2UxNUznqxcsAXbK/ZmQysQy6dZ/5hUji+YXY3lvWlNvP4lpn/NgaZWmC4OsCI1qP/2piMVa8JlthG0L5dCesA9f59K5mryxc7XJ0tJj/Bpln9muIDWWCT4chl3hZGqyfUE/Gri21ZHh+N/kZspaMWlZi0asxII66Rr69KkX9oFw2NFlygAYaEOdJMyIGn9K3YM0XBcmPNB72aQrCJnT8ajOL8ZtYdA9wnKWCyNYnqewqhcF429zBDCgOXACKyNJAUgR0IHSoDm38ohQ6kKG0nUhgSVBMnXU0UtVBcArDJqzRcRzYBdu28oJtnXUDy5SZJOgFZ3gePXcmNcM2RznWW8ykyFjo2ij8agcFjCpuLvnUffEw07j8PjT7F21yMsZVGWGXSDEanrtPzpbyybB2UacObLb2GdDqMo9TIBJyiY66VA8e40buHuWWENbuYRz72vgEH5CPjVH4XjWWVEAhSImZgGaJMYZA1+0u2gZjZbqMOmlF6zfAUI8mw4vgHmYgINSepmZ6RpvWc8w3fBxBtnKSEMkQQGywIJ00mtxv8MJnUb1lPMHBEtYm/dvkFLakkCRmLEAAR1Mmglhg2mPxTpsoPELNyw/h3YDeU9Oo2JFcXcWuWd40gbnTp86PiFxrjSxljqZ1joBr6fhTbCJ5yR+cG091ZtsXyh7bL7y9YbGWEzgt4RywW+4Y6TtpFPMXympZs1shjqddz1jXuTTD2eYvLjFXNC3oUg7Zht+JFbBh+CXFuF/FAk6KFkAdvNQxhv5ViZprgy0cCKIIR1UaDQj50oMPmw7YZrhW2TOgMiTmMEdJnSDvWxXsLI0y/FZ+k1E3+DZiAyWW7kKVPpEGjeGUfawbvsyEez62TKYtBHRl1/Ed64/8uSYjFWiP1TP9a1i5yhab9JfcZH/AHCmbckkbXP+3+tVWVcbUycGZcU5NuIgFm/ZIAlpJUsT0iKYcC5Nxd1oyZgsTldTIPuO2hrWP/A3e4f8v9acYTlRrLTbvlTEfd3+tRLJft4JaKRxb2aYmVay9ssoIKzllem47zUQ/LeNs63MOxXYlVzR6nJOlXHm/iy4TFW7n5QPFyAFPvHTSSo2Vv51ZxzZabCpiFE59FSYZn/QAOszOlNahXwE4t0+7Kj7OuJMWuYYgzHiLPyYa/A/Or7+TselUPi3OluxeBxOCuWAwIF1YLxuZAEHpsTVk4fb/KbQu4XGlkbYkKdtwSI1HaKfCclBNcoTOH5ck0MM3aovGY++hIXCXm7EFAD82qOxWHxguFbdwXQBLkaBNdj3PoK7vcOxjAnKTp+a41ntQvUP4IsRxicZiwCbtvJbI1+722+8TrVXx4KtlA0MGBB6xoDuNNp+dO+N2sUFnLcyalsynT5iIqNw9/DvbKXCfEXywxEiBrB2ImubmnKU7NeJJKjjHYzwka2CfPInqOw+QYe8VDXeLKqaSF6KB06f6Ulx25mfeQPTcsdfw+ppBuGLMlpHQSOvwpbivI2Em+hfE2BeUBRLEgKIMzppUzY5ExkgEKBP6R2Pw9BUNgEcXEhzaVnjxDmyiJMyB/c1beI4AW7LXDxBLpjRVuEkk+kzT8Uti6sVl5kK8J4JcwtySwkkEBCJ9xkdia55jxQuFUYi40DOYgb6T2OrVXTx57IVLtl1zagurCdYkZhrvvSdji8OfsvL1MA+m5ECsWWeWV1Hi7OhghBLlqytXeX8R4oYWyVJBlSCCAZ0INSV/guIbNltMQ6pMkDVM8xmIn734VZeGcYwa3FN23cVTuVMBNtYHTv9K1CxyvgyAy2kYMJDSTIOsg+tdHBOWSN1Rzc2H03TPOWM4ZfVz9ncBI0hZJB3iN965s2XDW86MpW7aHmUj/5F716Mucm4Nt7K/Mj8DVO9oXLtixhc9tCGF/DjUkx9sg6mnqErEJJGmXh6xWN+2C67XrdofdUZmC7lidM3uGw9a2LiWJW1ba42ygn3+lYFxXFPduvcuTmYkn09B6UnV6jZHau2df6T9N+6nJydJf3KtfJLUphEEAlgInf1qX8IHoDU3wvAW/DLG2pMb5Z7b9qwfcqjp5/ozxrdu4E/ZdwF8RikeBkslXYkwdZywOuorfxWW+yh4xN5RoCn/wCW/rWp10tLJSx7kcXX6f7fM8d31+4VCKOimtBiDoqbX8TlZZ2MyegpoeM2irSY1I2OvSRHSqvwQlCKTe2KhG5gCIhZZkakkAaROtROP58tiRbUtp7v60LyxXZTRnntew7WceLrDyXbYCmdzb+9Pb7y005QxVu4bYa8Fa0zlLbtCsXA8wbQSCDpvrpTj2gcafF4ci6qKEOdY3DARuT1mKpOBsplVmZg2pggAD4mkScZW0NxWmi/+1kE4VAIdsxMjzMNtBGw/rUl7IuF4tcOQwyW2YMp1BiIIHxA16a1mGPxrusW20O7kGT6LOw/vStK5U5muYWwlq0ENsSRmknX1nTWix6j04bZdMmapO0axgMJ4ahVgD0/j3PrXfD1+zHxj3SY+kVSbXPrgHNbB0Oxpf8A8VXsgCWssDcgnQCKJ6mApRLnesKwKsJVhBB2IPQ1k3tHwdvB4m1etWkCBMwUDTOCwkjrus+6pm3zViFLF8pEKIg7gtJgd/TtVN9oXGbl/KLoClUOgEHzd5931pU80ZLgZCLsqOEcgaHXWCTMSI/jXC3bmvmJj3bf3/CgARoQaUtiCT7+lJdDVwWrka+l/GWbWKAuWyjIgYQFZhIgCIJinXO3AThsQy2Uui2YKasw21APb0qo4a61t0ZTBBBXcQynMv8AL41tXMnMQXANfU6NbBX3uNB9adjipQa+Bc3tdmLDidy5bFtrpKgiBpoZPxqe4jzGDhbeHtBAxGV5XMeg0jeddelVJLALKSNfXelGshbpZdIiB9aTKKYcJUydw3LmIvqwQiFKgnpqYA23NaVaxnF7VlLS4XD+RVQMLmYwoy5oJUTpNMuWeJ2MHh2uXbqkuQUQEF2HfKNvjtFWV+cMINr6t+qGP4Cn4Uox/J8lait9Q6IjGc4Y+yv2nDyTG6sTJ/wKR9aqnN/N97E4dUfD27Qa/Yk+L5/LdU6IQCfeJq64nnbCAxmYn9WPlJqq89c1WcRhltopzG/YIJA0i6hPWaYpLdxIQrNS4xhPFtFYB9O9ZpxvlVsxC+YfGR8e9XLGcUuYdwb2XITurSfgp1JjtWecc4jib2Je7muIiki2FMFV7x1Ok0rUYYZOfJs0esy4H+BG3+Cupggj3j+OxqW4fgHFsiCW6R1+e4EDal+Hcbuka3VJ2+0UEjrOsT7x/o0u8z4kiPLA0GVQCRPcyelc37a3w/2Oxk+s5JxUXEsHIXDLlrF5mUgFGmY9D0rRL2MRfvMBWR4Tjd1dVuNnYatIMHXcHyn5dKrnFPEZs1+7eurH3iRC+9R026V09Eko7Gzja/PPPP1GvBr3FOd8Ja0N+3P6IIZv8o2+NVniPtI1i1bZwdicq9e0z9Kz69w0Lp5z7l7CtL5AuYA2reYWBiEJVc6qtzeZE6mZ3FdNwUFfZzU3J9jS3xfiN2SuFvKNDOUqI7gvGY+ig0tj1xzMtpMlyYL5NlmZVjAAO3WtGW4DSX5JbJzZRm79ayzW52uBySoza9y1iIIu5iAM8Kcw213Ohq18E5dsKJyyYGp+u9WCZLKRp+IP9mqvzrx08PwhZYNwytpe57x2Ua/LvSljUXYfiig+0vC4fOMNZUaGbrSSSx+7bH0JPTQa6xlGOt3LdxrNwedGKtp1B6d5irtydwq7ibghjmLC7cdjrMk9RvpNOfajctlbiXLIXF28hF5AYuWpiT2Md599JWT/ANNv/INQe214KBbxkwOun9a9Fchcu2fyOwz21LG2C2YSSW83XbpXm+2QBGXU6Enp0mt69jPNAv4c2HP2lkAe9DOU/DY+4d6fGKsWyT5oNjC3RFhGNwSPNADBhv0HT61csE63LatC6gHTUT1Api3ALTXmuuC+YDyvqojsKkfJbWNFUbDYVUISUnYUnGuBtZ4UisxIDSwYT0In+JPzrJvaRiExV4i3adb1pyjztcVdj6EH8RWr3uMWlE5gfQETWfc9Yq3cRriqgddcwAkrsVbuDV5Mf48FRlTMxxlwOZAg+o/CK7wroqnMy6jv9KtK8sXfAtXrdsOly3myhgI6GAxnt3qLbl+8nlbD3JIkeSTlEa6fKsEty4aOpj0+OaUt65/Ya8IwL4orbsANc1MFo+71mrDzRhMbYwFq1irdtbSkKCry2YSRmgkRp0FNeA4m/hMQHGGuSEJyFTIVusLr0pH2g8ztjDaSMgt5iyEkeZo1gjSAOvc0+HEG+mYtXFQnUXZV3YCDAI1jX3elC7dVvzwPdqdO9KX7BFvQE6dIP4V3YwACpLalGcgxoDt/elKUvJmWR/BpHJ3LGHbDW7l1C7sJl2aIJ0hQQIIq04bgmFXaxZXTfKNKieBYseFhwJy5GUgawQVifrT/AA3EAzOP0WAB7yJ09xrdj2NIW2yRTg2GG1u1/lX+NVr2k4W2uEBRFB8fD/dUafbJ1AqfNxY0Ovuqoc6YvxMGSNP/AFNlYnXy3kplIqLdkJjuYPFxNxmbXxG+8fLAJAUGpPG4W+WhbVxozjyoWBEypkdINOeUruEtYq549pSz3CEdhIU5jpB01013q4c7YrwcNcdJkgpp/wA8CZ901nfPJo6Mav3LjOVg5tdCIiNI1pWzjLiAC4COgzRqR6jSkjbIbTSPX+dSrhbtvIx1Onr7/fQuhqG6YxiNhprt0imtzH5nHRZ7T5dBt/CpThnL1u+htZr1u+NiYKXRrqDupP6M703XhBwzjxUDBtm16dIOnwNWo8Whbk7pkngMJnzHMcgJCiToJ0330FM+K4NlMnVdfunY+7560pbxzIzIi6s2YSfQHYfrnT0qUs8vYq+1y4qBvDcQjfng6yJMEd9aPDmyKX6FThBog8HxzE2tbN+6sfmnzD5airLgfaddT/eLKuP0rZKn4qZ/hTo+z688yLVsGYhyY300GvSsp4/wK5acoTJmchOo9QToR00roRlHIuujM04vs2nhvtPwNw+a4bJ7XFJB/wASgj51aMcLGItHMEupG+jD4EV5nw3B8VcuC3ZS4xP3csQRHUnQda1m7wl+GcKvZnCOdfvkgFgAQvr2pElGuA7dFe5c47Ys4u8MOD4bGEzNOYDsTqJI0mpL2gcN/KrL3rQU5bFzOCQGDCCJU77HasqwxzwE3JERMxW38u8teNg7TO7i9kmG1neAytt0mI3rnz0zWT1IG7FqYShsnw/n/JgVpMxAH49TWhchcHxWHxuHuKsrcDLcGYQE6HQ67dJqhXcMUYjUAGMumkdJ9Nq2bgfGGwmCsm/4aMQPDyjMSpEgakwY1369KOblFprryIxuMrRqBQhfvRWfc3cxLavIl0tkKki5Gm5U6DWBHarTg+PriMKL1rzEgKV6q3UEdIrIOf8AEFsVlnN4aBOm+50+NHm1DhW01aHRLPOp9ElzDi8lxCjl1urIIMjykrCkbToZNLcNtG59mJOYZe+u5+GlU3hV65qoGnTsJOu/wrQfZ6AuLUOdSrRsBI2Eda5yySeZc1Z3Mmmhj00otXS4+Se4bGHsWlNw3PDHlFtQxhj+iT0PUxFNcRzNZFzMVJhDo4mQWGognt0J0rvjfKOZrhQuqkz5CdiZgdu1VpvZtfQl8PeKzAOcsTEkxtqIIrpPHkkjyynBMsP+0luZ7tsKGlVCkmfKOx1jWsz5nxKm+763s4FwtGUqGJEe4ab9BWgcH5JxK2iblxS0k5tdjHTrt9ajMPytYuYlwzQSwEkFNGytopYRq33T+iaXJSaqSCjPa90WU6/wt7b5df8ACQ6kdw1skfOKch8rhGMkLlYRqY13O+grRsdyfatI2S8xYDMRoYSdTG5AHrUAvAMOSrq+clZIDBogBYPUdY671nlDb7hvqKX8KG+BnykXmUsCQAuggiPnJ+VKk3c2VMSoyjQssSSFOZpGgEn51Gpw/VcjScgAzCBv1zadx8KQW0cx2JGQEmCBoR3g77elSLpi2WLB2uINqt6w4GhZSDB+C1Gcz4PFJZAuNbKC/ZL5QAZa6pGkadKTXiN2zmFm5oDJChddo0I9fTpXXFeMNdwmS598XsNB0lgt5PrqK1Y5xlVAONCfHbhViURTDZiVPq4kz07/AAp5x7j2JxNpbYVcsAkkgElfTcU6scCxRa4rWWl2Ph5gB5ZbUEwO3wPrVnwvIhFpZbz9ZUb/AANDBSaD48ma38I7sWd4BOoUa/AxTtOHBQMjfPX4a1McxcEfDSXECCQdSpH62wqqWuOoogep8x0G2lTawk0Wjged7luytxUvTKO0wY6R191adj+X7d9FF0DNoSV0BPp2rCcZzGqw1q59qplcm4YHeR0q0XvafevWkt+B5sozsQwBbuMrCNtqdhxN2qFZJJFxxfAHsuGt2kfUSwyhtO+aNKWx/GHwyZ3y5dZylTlA6kA7e6azXFcwYm4urIgj81R6ncgn61X+LYcA+c3HMAn46/hTXptju6FeqmaLx32pKv2dpWuZhqx8kA6+WdSapVzCXsdiDcgFiQoRYJCkkCeij1JFJWMOt10bIMvk8zDpG/0+oqUw3EBYDC0AC33mMycoJAHYDMfnV/dQw8eSenKZoPD79nBzatoNllgNTp3OpEg1n/td5ha7at2J1d8xAESEB+XmKn4U4tcUuPLMZAA/O2j+EmmfEsDZukXLiSxkBgTp8AR3rBHVNN2uGPeKyJ9mOFNq62JdZAUrb1GrHRj8Ige+tITmYA5iDp5ZHY96qmGuIAANAPSNz0pxb8NhvoSD1pctTNvjhB+kqtlb54wyXBdvImRg8tEwVbcx366VXMJxO9c8NGbMqghP8M99yZj4VbuZLLvNtLirbcCZ3PcE9BtVdbh5trbAfMEJeQO+wE95NOjO41Jg7drtEvwPml8MzLbXxA4l0JgEjSSw1EVMYbj91i1w2cMoklFFsEj9Zjqdp6darNhEQS5gnzNp1OvSuOMQoU220iTr6/61mcm3tQ6antuLot1jLka6LQAcgaT6A7bCaXxN/wDJ3S4pELlyn1mlMBjlRFsuuWFiCdNtwdjNLYXCrfFwOPKbNwrt94ABWHrmOnuNZ4xcpo2YdVkguXdmt4G8HtLcH5yht+4neqjxL2gpaYrk1BI0BIkdiN6meUeJ2ruEtFDPkWVAJgtOkdNQd+lR/HOR7N+4roi24mY0mesbTXYbnSca/qcrKqk0gWr+JxKZ8gVTBUZgJHz0+NV/jnLt8BrjMjElTABO0iPhmOtXTgnATYTLnLaySal0tAUco7ly+QFdmU3OD4hmPmkAZQQQAR2gCe9IYfl7FSQlp+gnMoHfctWvhf8Alom02Ws70mNu3Yak0ZHieWMYrrcNlmynQKVMawRAOoMzSGH5Fv37pdTkWZYNIIPqu571soWjCCr+2inaZe9mOY7ltrLsGaBlHmjTykL8NwaieZuX0S2LueWW7YCiD+deUH46VrvM/AzibZRSo03IJIOm0H0qi88cuPYwS3HuZmF7DKQAY0vrrqd9auOJRlwSy04rnrAhtWJZCQIQmDsYI91M7/tPwy7JdP8Ah/nVRxPhK9wFlEM28bSaau9hp+1t9f0R6d66C0y8szPMyV5r9orXsO9qxZdTcGUswH3TuAD1ismOAcEE5R/lB/GrFx8yStsqyjWVg+n86hMFw17r5BvGk6UM4wiSMpMeDCi3lLQDtuTJ0YbbaGPhS+JS4jFVExE5Z2IkbCpvDcNXw1N4loOkmZyQsD4VOvYtsdOo1I3IA0+grHLX7OIjvR3csqnDsIzyXBAgEbGdY29x61LeEsL1YoFJI6EdtqdNhvOSBCyCPSMoMn5VGYq/ExuIGh7Vjy6ieV22MjCMejvFYZUVAkL9n366H56/Sm19ZjTqZ17wKcWrRfOBJYCQN+sR/falOG8ExN8+S1cyzElIGhg6nrWf0pyLsTwzBXCA6Mwn3A/6014tdlhlPl6dIHetL/8ALWzlWXuZh94hhqfQdBS1j2a4eAGLmP8Am2rTHSTXbJvMswFm+/3VdvUAnv1qQXhuIUf+zc+Kmtl4by7bsrlUvlGgUkQPjE/Wn5wKfoinrTR8srezA8crCM6FTqfMsVCY1S3kQAu2ijaTvXoniuFw6W2e5aRgok+TMTGoAHU6V5y5v4nefFNev2ipzA+Ey5QEB0SO3fvJoZYVHoKMr7Ji57PcSth7164JEMUUT5TqYZSdar7IbjLbSXZiFHwqzYr2mhwQ1osPDZD5gJmAJAH4VTOX+I+HiLLb+eD7mhaCUW+RqlXBqvEsOpQZhMZRqO5A1pPgXEfCxQZjKxJn9E6H+dDi2KASB+lr8CKhMQ5W+pG2286GuXjk07DaNk5W4CuG8UpoLrlyIG8nWfUax7+5qfqF5RxhuYdZ3Xyn4bfSKmq7+OSlFNGWXfIKFChRggojRZq4vXIE9qhVoD3CBJHX+lKTTNDNuGMmPwJ1+ldqIQCdVAn30tyaLHVUz2t/8P8A2jDfvkq5Cqb7W/8Ah/7Rhv3yUwhRuP8ABMSLr+Dh2uhixgoSBr7wDUHe5Yx7p4i4TInZLYU+8g+Y16FyV1FPed/AlYqPPCWvCthXUhvMDIKmSQY8w1pNIGUqNZ36mT9Nq9DYjCo4h0Vh2YA/jUNiuTcE5k2FH6pZPopArFlxym27GxVIxpnDZELfnbwdM2pOlSuEtW9i+IJkLKWXA6iDI9a1TAcs4WyZtWUU94k/M61KpYA6Cqhp4pcluTZUOX+VrZVXY3GBjyvKjQRtAPbepx+V8Id7Fv8Ay/yqYAo6ZGCj0R8kNY5XwqFmWyqlhBiRpr66b9Kk8Ph1RQqgADYUtQo1wQKhQoRUIHQpC9iQtRt7iTz5QAPXWr2sFyQrzDiUtYe5dfa2paO5Gw+J0rHeJcbt4tTbxFsFiB5lGuYxrmnaQKsPtF4q5VLJcnNLsNIgEZRt1Mn/AA1l7XvtW9dN+wrfh0cZ47l2xMsrvgdL7O7j22u2rtplE5tdjIhflJmorgXJ+IvDNKW13LO0R1MDrGnandy66qwVmHuY0lw7EMwKszFdTBPWNT76B/TuaTDWf9C88XICmDMRJ0gmdxSePsj7NwOvbppUXhsWXt5GG0AnvGop0cY2QLOgGhG/xryOeDxZHB+GdjDhllipLpml8iXoZ06EA/Ef0P0q5zWcci4z7ddSfEQgn1XUfHcVopNdT6fLdhRk1eN4p0wM1cM9EbwpHEYpRoTW9JmKUkG1zfXbekL+JAIE79PSm6pmghtes9TFI8UwrW1Fwa5eg+Z/CqvjkGnfArYxYYlR94RPqDB6fGl8585317/wqm4DEXS910t3FlrY+6djIJHyHy9am8LfvF2DWWUEKFYKSWGskkCB0+dZFOTvgdRZbL1Uvaz/AMP/AGjDfvkqU4Xjrgk37ZTroGYAD1j8Kivax/w/9ow375K0QdxJ5LpQpA3NaVDUdETOqFCjqiwqOhRVCB0VCgahAURcDrTS9hS35ze7/SkfCYHaaJRAch818Ck718RBpnB6iKfpaHarpIG2xn+TDdZ+ZpucPJ1PuipfLTXFYUnVDB91RSI4mTc24Q/lD+KGQsYUMMyMq/osgzL66EbVUcZwQhs6hyCZzJluDX1U/jW247g5ukNeGaJAM7A7wNtdN6rvMnBbVhQ/hXbhj/4UDGemYyD39KFZM2P2StDFDHJcmaf7IdjIS43cFAunckmjwfAgrSXTr5UDXCffsv1qcxXFsNYIN7DYtCSPLchQdz+cT8xFW7HcMIQDDuEP6RVWYSOkgAb761cs+pydOv5f7KUcUOymf7McwApRR5s11soiI12Vd+nxqPwiM5i2CxG+TzR1qU4dyQ5v58Td8a1sUuFpae5kx76vHDOD4e1mFlQoYydSddhqTrWaeg9R3JmrD9ReJVFFW5PtXvHW6y3LaW4IzCM5MyAOgj8RWjrxlrhCqpk9v602w3D9dPdrU3gsEtoSdTtNacWHHgjUUZc2fJqJ7pEc/DLxg5j7tP8ASnOE4P1eSff19aknvAUX5QKN5JNC1CCYLeFVdgKUdAdDXPiCulNLYxNeA2X50YFHQoaCCiqZ7Wh//P8A2jDfvkq5mqX7Wm/9B+0Yb98lWUXSKEUJoVCwUdFNDNUKsOirk3BQFwVKJaOpri40CgT2oMs1ZTZH3OIx+a/yru3j12ykfClTgh6/M0dvAKPX4miuINSAmMUnr8qVt4gEwJoxYXsKUAoXQSTBR0KFUEERRZB2rqhUINMbw+3eXLdRLi9nUMPkaJ8CvREj1Ap5Qq7ZW1FexPLynVQAfjFc4PgJRgSFb3sasUUdH6kqF+krsaW8EAZJn+HupbwRSmWjoLGbUJm2K4a1Oxil4oVLKcUxomE11M06FETSbO3QD51OWRJRFqFNw7EaCPfXGdvzh8RvUSJuF3ugVS/au4OA/aMN+/SrQMLJ3b41UfagkYD9ow375KulQKbsvlFQoUIYDvRmioVCmE1ChQqyg1ruhQqMtAoUKFUEChQoVCAoUKFQgKFChUIChQoVCAoUKFQgKFChUIChQoVCBUKFCoCCjNChULCNQHO/+7f/AG2v3i0KFWQ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8196" name="AutoShape 4" descr="data:image/jpeg;base64,/9j/4AAQSkZJRgABAQAAAQABAAD/2wCEAAkGBxQTEhUUExQUFhUXFxoXGBgWFhoZHBcYGBoYGBwYGBgYHSggGBwlHhgXITEiJSorLi4uHB8zODMsNygtLiwBCgoKDg0OGhAQGiwlHyQsLCwtLCwsLCwsLCwsLCwsLCwsLCwsLCwsLCwsLCwsLCwsLCwsLCwsLCwsLCwsLCwsLP/AABEIAMEA8AMBIgACEQEDEQH/xAAcAAAABwEBAAAAAAAAAAAAAAAAAQMEBQYHAgj/xABGEAACAQIEBAMFAwoDBgcBAAABAhEAAwQSITEFBkFREyJhB3GBkaEjMrEUQlJyhLPB0eHwgpLxFTQ1YnOiFhckM0ODsiX/xAAaAQACAwEBAAAAAAAAAAAAAAACAwABBAUG/8QALREAAgIBBAEDAwIHAQAAAAAAAAECEQMEEiExQRMyUQUUImGhQnGBsdHh8CP/2gAMAwEAAhEDEQA/ANcZtfjXGag+5pMVqSMrYrNdEUjNDPUaJYqB60I9aa/lqTEj1/qa6fELtIkzGo1jeKosXk0UmkVuz60DcokgLFc1FfuEKSNSASBtJA2pPPSeJusEYoAXynKCYlugJ6VTRdkBybzguMLW2GW6oWVE66eYjsJ0q2A1XOWuArh811tb93W6w+7JMwo6CpzPQpOuQm/gUZvWizUkXoTRgti9ESaQL0M1SiWLfGjn30iXrkvVUVYvmPrXJY+tJZ6LNV0iWLZj60AT3pKaBaoSxVmNCT3pAvRi9UoqxfXuaME9zSAu0fi1KLsWB9TXJPqaTD0BUolimb1NVn2jXWXBEqxB8fDiQSN7yA/SrKQKq3tJ/wBxP/Xw379KGaW1hQ9yLFcv+cr3kj3AgH6kUGaoTieOhpkDLmZgTBIWD8tiajsBxe5izmR/DtBiBl+8YAMsTtMjSgyZo41bGQwyn0WsPNJ4qyGidcpnc/2ajOB45ixtXCSwAdSy5SynQyO4I194p7jeJW7RAdoJ6fSaJZIuO7wA8coyryd27M5gCVynSOxE7dR6VHcctZlVYRWzDUkRHUrqCdOlPsHdDMXQ6ECR66kGPURTHGYM3XyXcwOuRgJUg9+xP8BS5S3QpeRsYuMrZJcPsFEC5s2mhiNPmadFaO3b0A3rrJTlwqEN2zlRRPtXYSjZahQnmombtXTLXBWr4KBnow9cxRxVlArkPXRFEVqFgLe+hvXJrpDVsqw4oRR0TzQlBg0TmjFQeM5msIxXMTBg5QSARuJ61Upxj2w4xb6JgmiP960nhL63EDowZTqCNqcFaKwWmcCiNdha5K1dlHJoK1dRTTD4pHzZTOVirehEafWrRB0Xqte0R5wJ/wCvhv36VYztVZ9oP+5H/r4f9+lBP2sPH7kUIfZ3rqA5kuPcBknR2J19JIHyp1wbjRwy5LlqQHIIIiQsCQSIkMPpTfH21droyiCzntrm9Ou/yptxDEzZsW2gtNzMZMnMwiZ/VrkykpR58HWwOpV4ZKcT5quXLtt7C+F4eaCWLZixEzI1Hl299RXFeI3r10MSXukjKF9NgANBUPisS4fKug79p9OtdG5lkiWkTJG4pG6TST6+A57W7NX5bx2UrbJGYSWYajQCQD6Rr76u41E96yLhvD7tq14t8i3aYhVDDzMX8oyifWfhSy+0d1tFbVu0vhAKPEYlm32AA2jX4VvwTcfcYs6Uqo1gNSN+9BUDvr6DvWKWOZ8fiQzG+ywfKqAKGbfWOg2361qNziqvZt4hTCOoLTuoEkyD1GorTDLGVmd42uyw5qBrAbntCxnis1u6QuYlEYBgAToDPYVMYf2q4kaPbsP0kBlOm5OpH0ofWiT02bBmoGsNt854s57guXAJkgZconsG1A9BU7g/aXfWBdtJc9VlD8dx9BVrNEp42alXVU/g3tBwt5irFrJGU/aDRpnYjoI39as9jH2n+5ctt+q4P4Gm74vyC4tDmKJqMNpQIqwROKVy0SrrSpWrslHGWuGpdzofdVax3MfhtlKSNDIJiOvTcUmeaEfcwo42+UI874wollAzL4t1UOQakSCQG2UxNUznqxcsAXbK/ZmQysQy6dZ/5hUji+YXY3lvWlNvP4lpn/NgaZWmC4OsCI1qP/2piMVa8JlthG0L5dCesA9f59K5mryxc7XJ0tJj/Bpln9muIDWWCT4chl3hZGqyfUE/Gri21ZHh+N/kZspaMWlZi0asxII66Rr69KkX9oFw2NFlygAYaEOdJMyIGn9K3YM0XBcmPNB72aQrCJnT8ajOL8ZtYdA9wnKWCyNYnqewqhcF429zBDCgOXACKyNJAUgR0IHSoDm38ohQ6kKG0nUhgSVBMnXU0UtVBcArDJqzRcRzYBdu28oJtnXUDy5SZJOgFZ3gePXcmNcM2RznWW8ykyFjo2ij8agcFjCpuLvnUffEw07j8PjT7F21yMsZVGWGXSDEanrtPzpbyybB2UacObLb2GdDqMo9TIBJyiY66VA8e40buHuWWENbuYRz72vgEH5CPjVH4XjWWVEAhSImZgGaJMYZA1+0u2gZjZbqMOmlF6zfAUI8mw4vgHmYgINSepmZ6RpvWc8w3fBxBtnKSEMkQQGywIJ00mtxv8MJnUb1lPMHBEtYm/dvkFLakkCRmLEAAR1Mmglhg2mPxTpsoPELNyw/h3YDeU9Oo2JFcXcWuWd40gbnTp86PiFxrjSxljqZ1joBr6fhTbCJ5yR+cG091ZtsXyh7bL7y9YbGWEzgt4RywW+4Y6TtpFPMXympZs1shjqddz1jXuTTD2eYvLjFXNC3oUg7Zht+JFbBh+CXFuF/FAk6KFkAdvNQxhv5ViZprgy0cCKIIR1UaDQj50oMPmw7YZrhW2TOgMiTmMEdJnSDvWxXsLI0y/FZ+k1E3+DZiAyWW7kKVPpEGjeGUfawbvsyEez62TKYtBHRl1/Ed64/8uSYjFWiP1TP9a1i5yhab9JfcZH/AHCmbckkbXP+3+tVWVcbUycGZcU5NuIgFm/ZIAlpJUsT0iKYcC5Nxd1oyZgsTldTIPuO2hrWP/A3e4f8v9acYTlRrLTbvlTEfd3+tRLJft4JaKRxb2aYmVay9ssoIKzllem47zUQ/LeNs63MOxXYlVzR6nJOlXHm/iy4TFW7n5QPFyAFPvHTSSo2Vv51ZxzZabCpiFE59FSYZn/QAOszOlNahXwE4t0+7Kj7OuJMWuYYgzHiLPyYa/A/Or7+TselUPi3OluxeBxOCuWAwIF1YLxuZAEHpsTVk4fb/KbQu4XGlkbYkKdtwSI1HaKfCclBNcoTOH5ck0MM3aovGY++hIXCXm7EFAD82qOxWHxguFbdwXQBLkaBNdj3PoK7vcOxjAnKTp+a41ntQvUP4IsRxicZiwCbtvJbI1+722+8TrVXx4KtlA0MGBB6xoDuNNp+dO+N2sUFnLcyalsynT5iIqNw9/DvbKXCfEXywxEiBrB2ImubmnKU7NeJJKjjHYzwka2CfPInqOw+QYe8VDXeLKqaSF6KB06f6Ulx25mfeQPTcsdfw+ppBuGLMlpHQSOvwpbivI2Em+hfE2BeUBRLEgKIMzppUzY5ExkgEKBP6R2Pw9BUNgEcXEhzaVnjxDmyiJMyB/c1beI4AW7LXDxBLpjRVuEkk+kzT8Uti6sVl5kK8J4JcwtySwkkEBCJ9xkdia55jxQuFUYi40DOYgb6T2OrVXTx57IVLtl1zagurCdYkZhrvvSdji8OfsvL1MA+m5ECsWWeWV1Hi7OhghBLlqytXeX8R4oYWyVJBlSCCAZ0INSV/guIbNltMQ6pMkDVM8xmIn734VZeGcYwa3FN23cVTuVMBNtYHTv9K1CxyvgyAy2kYMJDSTIOsg+tdHBOWSN1Rzc2H03TPOWM4ZfVz9ncBI0hZJB3iN965s2XDW86MpW7aHmUj/5F716Mucm4Nt7K/Mj8DVO9oXLtixhc9tCGF/DjUkx9sg6mnqErEJJGmXh6xWN+2C67XrdofdUZmC7lidM3uGw9a2LiWJW1ba42ygn3+lYFxXFPduvcuTmYkn09B6UnV6jZHau2df6T9N+6nJydJf3KtfJLUphEEAlgInf1qX8IHoDU3wvAW/DLG2pMb5Z7b9qwfcqjp5/ozxrdu4E/ZdwF8RikeBkslXYkwdZywOuorfxWW+yh4xN5RoCn/wCW/rWp10tLJSx7kcXX6f7fM8d31+4VCKOimtBiDoqbX8TlZZ2MyegpoeM2irSY1I2OvSRHSqvwQlCKTe2KhG5gCIhZZkakkAaROtROP58tiRbUtp7v60LyxXZTRnntew7WceLrDyXbYCmdzb+9Pb7y005QxVu4bYa8Fa0zlLbtCsXA8wbQSCDpvrpTj2gcafF4ci6qKEOdY3DARuT1mKpOBsplVmZg2pggAD4mkScZW0NxWmi/+1kE4VAIdsxMjzMNtBGw/rUl7IuF4tcOQwyW2YMp1BiIIHxA16a1mGPxrusW20O7kGT6LOw/vStK5U5muYWwlq0ENsSRmknX1nTWix6j04bZdMmapO0axgMJ4ahVgD0/j3PrXfD1+zHxj3SY+kVSbXPrgHNbB0Oxpf8A8VXsgCWssDcgnQCKJ6mApRLnesKwKsJVhBB2IPQ1k3tHwdvB4m1etWkCBMwUDTOCwkjrus+6pm3zViFLF8pEKIg7gtJgd/TtVN9oXGbl/KLoClUOgEHzd5931pU80ZLgZCLsqOEcgaHXWCTMSI/jXC3bmvmJj3bf3/CgARoQaUtiCT7+lJdDVwWrka+l/GWbWKAuWyjIgYQFZhIgCIJinXO3AThsQy2Uui2YKasw21APb0qo4a61t0ZTBBBXcQynMv8AL41tXMnMQXANfU6NbBX3uNB9adjipQa+Bc3tdmLDidy5bFtrpKgiBpoZPxqe4jzGDhbeHtBAxGV5XMeg0jeddelVJLALKSNfXelGshbpZdIiB9aTKKYcJUydw3LmIvqwQiFKgnpqYA23NaVaxnF7VlLS4XD+RVQMLmYwoy5oJUTpNMuWeJ2MHh2uXbqkuQUQEF2HfKNvjtFWV+cMINr6t+qGP4Cn4Uox/J8lait9Q6IjGc4Y+yv2nDyTG6sTJ/wKR9aqnN/N97E4dUfD27Qa/Yk+L5/LdU6IQCfeJq64nnbCAxmYn9WPlJqq89c1WcRhltopzG/YIJA0i6hPWaYpLdxIQrNS4xhPFtFYB9O9ZpxvlVsxC+YfGR8e9XLGcUuYdwb2XITurSfgp1JjtWecc4jib2Je7muIiki2FMFV7x1Ok0rUYYZOfJs0esy4H+BG3+Cupggj3j+OxqW4fgHFsiCW6R1+e4EDal+Hcbuka3VJ2+0UEjrOsT7x/o0u8z4kiPLA0GVQCRPcyelc37a3w/2Oxk+s5JxUXEsHIXDLlrF5mUgFGmY9D0rRL2MRfvMBWR4Tjd1dVuNnYatIMHXcHyn5dKrnFPEZs1+7eurH3iRC+9R026V09Eko7Gzja/PPPP1GvBr3FOd8Ja0N+3P6IIZv8o2+NVniPtI1i1bZwdicq9e0z9Kz69w0Lp5z7l7CtL5AuYA2reYWBiEJVc6qtzeZE6mZ3FdNwUFfZzU3J9jS3xfiN2SuFvKNDOUqI7gvGY+ig0tj1xzMtpMlyYL5NlmZVjAAO3WtGW4DSX5JbJzZRm79ayzW52uBySoza9y1iIIu5iAM8Kcw213Ohq18E5dsKJyyYGp+u9WCZLKRp+IP9mqvzrx08PwhZYNwytpe57x2Ua/LvSljUXYfiig+0vC4fOMNZUaGbrSSSx+7bH0JPTQa6xlGOt3LdxrNwedGKtp1B6d5irtydwq7ibghjmLC7cdjrMk9RvpNOfajctlbiXLIXF28hF5AYuWpiT2Md599JWT/ANNv/INQe214KBbxkwOun9a9Fchcu2fyOwz21LG2C2YSSW83XbpXm+2QBGXU6Enp0mt69jPNAv4c2HP2lkAe9DOU/DY+4d6fGKsWyT5oNjC3RFhGNwSPNADBhv0HT61csE63LatC6gHTUT1Api3ALTXmuuC+YDyvqojsKkfJbWNFUbDYVUISUnYUnGuBtZ4UisxIDSwYT0In+JPzrJvaRiExV4i3adb1pyjztcVdj6EH8RWr3uMWlE5gfQETWfc9Yq3cRriqgddcwAkrsVbuDV5Mf48FRlTMxxlwOZAg+o/CK7wroqnMy6jv9KtK8sXfAtXrdsOly3myhgI6GAxnt3qLbl+8nlbD3JIkeSTlEa6fKsEty4aOpj0+OaUt65/Ya8IwL4orbsANc1MFo+71mrDzRhMbYwFq1irdtbSkKCry2YSRmgkRp0FNeA4m/hMQHGGuSEJyFTIVusLr0pH2g8ztjDaSMgt5iyEkeZo1gjSAOvc0+HEG+mYtXFQnUXZV3YCDAI1jX3elC7dVvzwPdqdO9KX7BFvQE6dIP4V3YwACpLalGcgxoDt/elKUvJmWR/BpHJ3LGHbDW7l1C7sJl2aIJ0hQQIIq04bgmFXaxZXTfKNKieBYseFhwJy5GUgawQVifrT/AA3EAzOP0WAB7yJ09xrdj2NIW2yRTg2GG1u1/lX+NVr2k4W2uEBRFB8fD/dUafbJ1AqfNxY0Ovuqoc6YvxMGSNP/AFNlYnXy3kplIqLdkJjuYPFxNxmbXxG+8fLAJAUGpPG4W+WhbVxozjyoWBEypkdINOeUruEtYq549pSz3CEdhIU5jpB01013q4c7YrwcNcdJkgpp/wA8CZ901nfPJo6Mav3LjOVg5tdCIiNI1pWzjLiAC4COgzRqR6jSkjbIbTSPX+dSrhbtvIx1Onr7/fQuhqG6YxiNhprt0imtzH5nHRZ7T5dBt/CpThnL1u+htZr1u+NiYKXRrqDupP6M703XhBwzjxUDBtm16dIOnwNWo8Whbk7pkngMJnzHMcgJCiToJ0330FM+K4NlMnVdfunY+7560pbxzIzIi6s2YSfQHYfrnT0qUs8vYq+1y4qBvDcQjfng6yJMEd9aPDmyKX6FThBog8HxzE2tbN+6sfmnzD5airLgfaddT/eLKuP0rZKn4qZ/hTo+z688yLVsGYhyY300GvSsp4/wK5acoTJmchOo9QToR00roRlHIuujM04vs2nhvtPwNw+a4bJ7XFJB/wASgj51aMcLGItHMEupG+jD4EV5nw3B8VcuC3ZS4xP3csQRHUnQda1m7wl+GcKvZnCOdfvkgFgAQvr2pElGuA7dFe5c47Ys4u8MOD4bGEzNOYDsTqJI0mpL2gcN/KrL3rQU5bFzOCQGDCCJU77HasqwxzwE3JERMxW38u8teNg7TO7i9kmG1neAytt0mI3rnz0zWT1IG7FqYShsnw/n/JgVpMxAH49TWhchcHxWHxuHuKsrcDLcGYQE6HQ67dJqhXcMUYjUAGMumkdJ9Nq2bgfGGwmCsm/4aMQPDyjMSpEgakwY1369KOblFprryIxuMrRqBQhfvRWfc3cxLavIl0tkKki5Gm5U6DWBHarTg+PriMKL1rzEgKV6q3UEdIrIOf8AEFsVlnN4aBOm+50+NHm1DhW01aHRLPOp9ElzDi8lxCjl1urIIMjykrCkbToZNLcNtG59mJOYZe+u5+GlU3hV65qoGnTsJOu/wrQfZ6AuLUOdSrRsBI2Eda5yySeZc1Z3Mmmhj00otXS4+Se4bGHsWlNw3PDHlFtQxhj+iT0PUxFNcRzNZFzMVJhDo4mQWGognt0J0rvjfKOZrhQuqkz5CdiZgdu1VpvZtfQl8PeKzAOcsTEkxtqIIrpPHkkjyynBMsP+0luZ7tsKGlVCkmfKOx1jWsz5nxKm+763s4FwtGUqGJEe4ab9BWgcH5JxK2iblxS0k5tdjHTrt9ajMPytYuYlwzQSwEkFNGytopYRq33T+iaXJSaqSCjPa90WU6/wt7b5df8ACQ6kdw1skfOKch8rhGMkLlYRqY13O+grRsdyfatI2S8xYDMRoYSdTG5AHrUAvAMOSrq+clZIDBogBYPUdY671nlDb7hvqKX8KG+BnykXmUsCQAuggiPnJ+VKk3c2VMSoyjQssSSFOZpGgEn51Gpw/VcjScgAzCBv1zadx8KQW0cx2JGQEmCBoR3g77elSLpi2WLB2uINqt6w4GhZSDB+C1Gcz4PFJZAuNbKC/ZL5QAZa6pGkadKTXiN2zmFm5oDJChddo0I9fTpXXFeMNdwmS598XsNB0lgt5PrqK1Y5xlVAONCfHbhViURTDZiVPq4kz07/AAp5x7j2JxNpbYVcsAkkgElfTcU6scCxRa4rWWl2Ph5gB5ZbUEwO3wPrVnwvIhFpZbz9ZUb/AANDBSaD48ma38I7sWd4BOoUa/AxTtOHBQMjfPX4a1McxcEfDSXECCQdSpH62wqqWuOoogep8x0G2lTawk0Wjged7luytxUvTKO0wY6R191adj+X7d9FF0DNoSV0BPp2rCcZzGqw1q59qplcm4YHeR0q0XvafevWkt+B5sozsQwBbuMrCNtqdhxN2qFZJJFxxfAHsuGt2kfUSwyhtO+aNKWx/GHwyZ3y5dZylTlA6kA7e6azXFcwYm4urIgj81R6ncgn61X+LYcA+c3HMAn46/hTXptju6FeqmaLx32pKv2dpWuZhqx8kA6+WdSapVzCXsdiDcgFiQoRYJCkkCeij1JFJWMOt10bIMvk8zDpG/0+oqUw3EBYDC0AC33mMycoJAHYDMfnV/dQw8eSenKZoPD79nBzatoNllgNTp3OpEg1n/td5ha7at2J1d8xAESEB+XmKn4U4tcUuPLMZAA/O2j+EmmfEsDZukXLiSxkBgTp8AR3rBHVNN2uGPeKyJ9mOFNq62JdZAUrb1GrHRj8Ige+tITmYA5iDp5ZHY96qmGuIAANAPSNz0pxb8NhvoSD1pctTNvjhB+kqtlb54wyXBdvImRg8tEwVbcx366VXMJxO9c8NGbMqghP8M99yZj4VbuZLLvNtLirbcCZ3PcE9BtVdbh5trbAfMEJeQO+wE95NOjO41Jg7drtEvwPml8MzLbXxA4l0JgEjSSw1EVMYbj91i1w2cMoklFFsEj9Zjqdp6darNhEQS5gnzNp1OvSuOMQoU220iTr6/61mcm3tQ6antuLot1jLka6LQAcgaT6A7bCaXxN/wDJ3S4pELlyn1mlMBjlRFsuuWFiCdNtwdjNLYXCrfFwOPKbNwrt94ABWHrmOnuNZ4xcpo2YdVkguXdmt4G8HtLcH5yht+4neqjxL2gpaYrk1BI0BIkdiN6meUeJ2ruEtFDPkWVAJgtOkdNQd+lR/HOR7N+4roi24mY0mesbTXYbnSca/qcrKqk0gWr+JxKZ8gVTBUZgJHz0+NV/jnLt8BrjMjElTABO0iPhmOtXTgnATYTLnLaySal0tAUco7ly+QFdmU3OD4hmPmkAZQQQAR2gCe9IYfl7FSQlp+gnMoHfctWvhf8Alom02Ws70mNu3Yak0ZHieWMYrrcNlmynQKVMawRAOoMzSGH5Fv37pdTkWZYNIIPqu571soWjCCr+2inaZe9mOY7ltrLsGaBlHmjTykL8NwaieZuX0S2LueWW7YCiD+deUH46VrvM/AzibZRSo03IJIOm0H0qi88cuPYwS3HuZmF7DKQAY0vrrqd9auOJRlwSy04rnrAhtWJZCQIQmDsYI91M7/tPwy7JdP8Ah/nVRxPhK9wFlEM28bSaau9hp+1t9f0R6d66C0y8szPMyV5r9orXsO9qxZdTcGUswH3TuAD1ismOAcEE5R/lB/GrFx8yStsqyjWVg+n86hMFw17r5BvGk6UM4wiSMpMeDCi3lLQDtuTJ0YbbaGPhS+JS4jFVExE5Z2IkbCpvDcNXw1N4loOkmZyQsD4VOvYtsdOo1I3IA0+grHLX7OIjvR3csqnDsIzyXBAgEbGdY29x61LeEsL1YoFJI6EdtqdNhvOSBCyCPSMoMn5VGYq/ExuIGh7Vjy6ieV22MjCMejvFYZUVAkL9n366H56/Sm19ZjTqZ17wKcWrRfOBJYCQN+sR/falOG8ExN8+S1cyzElIGhg6nrWf0pyLsTwzBXCA6Mwn3A/6014tdlhlPl6dIHetL/8ALWzlWXuZh94hhqfQdBS1j2a4eAGLmP8Am2rTHSTXbJvMswFm+/3VdvUAnv1qQXhuIUf+zc+Kmtl4by7bsrlUvlGgUkQPjE/Wn5wKfoinrTR8srezA8crCM6FTqfMsVCY1S3kQAu2ijaTvXoniuFw6W2e5aRgok+TMTGoAHU6V5y5v4nefFNev2ipzA+Ey5QEB0SO3fvJoZYVHoKMr7Ji57PcSth7164JEMUUT5TqYZSdar7IbjLbSXZiFHwqzYr2mhwQ1osPDZD5gJmAJAH4VTOX+I+HiLLb+eD7mhaCUW+RqlXBqvEsOpQZhMZRqO5A1pPgXEfCxQZjKxJn9E6H+dDi2KASB+lr8CKhMQ5W+pG2286GuXjk07DaNk5W4CuG8UpoLrlyIG8nWfUax7+5qfqF5RxhuYdZ3Xyn4bfSKmq7+OSlFNGWXfIKFChRggojRZq4vXIE9qhVoD3CBJHX+lKTTNDNuGMmPwJ1+ldqIQCdVAn30tyaLHVUz2t/8P8A2jDfvkq5Cqb7W/8Ah/7Rhv3yUwhRuP8ABMSLr+Dh2uhixgoSBr7wDUHe5Yx7p4i4TInZLYU+8g+Y16FyV1FPed/AlYqPPCWvCthXUhvMDIKmSQY8w1pNIGUqNZ36mT9Nq9DYjCo4h0Vh2YA/jUNiuTcE5k2FH6pZPopArFlxym27GxVIxpnDZELfnbwdM2pOlSuEtW9i+IJkLKWXA6iDI9a1TAcs4WyZtWUU94k/M61KpYA6Cqhp4pcluTZUOX+VrZVXY3GBjyvKjQRtAPbepx+V8Id7Fv8Ay/yqYAo6ZGCj0R8kNY5XwqFmWyqlhBiRpr66b9Kk8Ph1RQqgADYUtQo1wQKhQoRUIHQpC9iQtRt7iTz5QAPXWr2sFyQrzDiUtYe5dfa2paO5Gw+J0rHeJcbt4tTbxFsFiB5lGuYxrmnaQKsPtF4q5VLJcnNLsNIgEZRt1Mn/AA1l7XvtW9dN+wrfh0cZ47l2xMsrvgdL7O7j22u2rtplE5tdjIhflJmorgXJ+IvDNKW13LO0R1MDrGnandy66qwVmHuY0lw7EMwKszFdTBPWNT76B/TuaTDWf9C88XICmDMRJ0gmdxSePsj7NwOvbppUXhsWXt5GG0AnvGop0cY2QLOgGhG/xryOeDxZHB+GdjDhllipLpml8iXoZ06EA/Ef0P0q5zWcci4z7ddSfEQgn1XUfHcVopNdT6fLdhRk1eN4p0wM1cM9EbwpHEYpRoTW9JmKUkG1zfXbekL+JAIE79PSm6pmghtes9TFI8UwrW1Fwa5eg+Z/CqvjkGnfArYxYYlR94RPqDB6fGl8585317/wqm4DEXS910t3FlrY+6djIJHyHy9am8LfvF2DWWUEKFYKSWGskkCB0+dZFOTvgdRZbL1Uvaz/AMP/AGjDfvkqU4Xjrgk37ZTroGYAD1j8Kivax/w/9ow375K0QdxJ5LpQpA3NaVDUdETOqFCjqiwqOhRVCB0VCgahAURcDrTS9hS35ze7/SkfCYHaaJRAch818Ck718RBpnB6iKfpaHarpIG2xn+TDdZ+ZpucPJ1PuipfLTXFYUnVDB91RSI4mTc24Q/lD+KGQsYUMMyMq/osgzL66EbVUcZwQhs6hyCZzJluDX1U/jW247g5ukNeGaJAM7A7wNtdN6rvMnBbVhQ/hXbhj/4UDGemYyD39KFZM2P2StDFDHJcmaf7IdjIS43cFAunckmjwfAgrSXTr5UDXCffsv1qcxXFsNYIN7DYtCSPLchQdz+cT8xFW7HcMIQDDuEP6RVWYSOkgAb761cs+pydOv5f7KUcUOymf7McwApRR5s11soiI12Vd+nxqPwiM5i2CxG+TzR1qU4dyQ5v58Td8a1sUuFpae5kx76vHDOD4e1mFlQoYydSddhqTrWaeg9R3JmrD9ReJVFFW5PtXvHW6y3LaW4IzCM5MyAOgj8RWjrxlrhCqpk9v602w3D9dPdrU3gsEtoSdTtNacWHHgjUUZc2fJqJ7pEc/DLxg5j7tP8ASnOE4P1eSff19aknvAUX5QKN5JNC1CCYLeFVdgKUdAdDXPiCulNLYxNeA2X50YFHQoaCCiqZ7Wh//P8A2jDfvkq5mqX7Wm/9B+0Yb98lWUXSKEUJoVCwUdFNDNUKsOirk3BQFwVKJaOpri40CgT2oMs1ZTZH3OIx+a/yru3j12ykfClTgh6/M0dvAKPX4miuINSAmMUnr8qVt4gEwJoxYXsKUAoXQSTBR0KFUEERRZB2rqhUINMbw+3eXLdRLi9nUMPkaJ8CvREj1Ap5Qq7ZW1FexPLynVQAfjFc4PgJRgSFb3sasUUdH6kqF+krsaW8EAZJn+HupbwRSmWjoLGbUJm2K4a1Oxil4oVLKcUxomE11M06FETSbO3QD51OWRJRFqFNw7EaCPfXGdvzh8RvUSJuF3ugVS/au4OA/aMN+/SrQMLJ3b41UfagkYD9ow375KulQKbsvlFQoUIYDvRmioVCmE1ChQqyg1ruhQqMtAoUKFUEChQoVCAoUKFQgKFChUIChQoVCAoUKFQgKFChUIChQoVCBUKFCoCCjNChULCNQHO/+7f/AG2v3i0KFWQ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pic>
        <p:nvPicPr>
          <p:cNvPr id="22534" name="Picture 6" descr="http://www.roditeli.ua/uploads/m_pages/56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337050"/>
            <a:ext cx="3276600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 descr="https://encrypted-tbn2.gstatic.com/images?q=tbn:ANd9GcS4NqY5st94-4k6UguWf6B09znHBykjHiaFskK45hM5BhRIbZp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752600"/>
            <a:ext cx="3810000" cy="47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AutoShape 10" descr="Картинки по запросу заклич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8200" name="AutoShape 12" descr="Картинки по запросу заклич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pic>
        <p:nvPicPr>
          <p:cNvPr id="22542" name="Picture 14" descr="http://detskiychas.ru/wp-content/uploads/2013/02/kozhin_maslenits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676400"/>
            <a:ext cx="3913188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575" y="266700"/>
            <a:ext cx="8229600" cy="1143000"/>
          </a:xfrm>
        </p:spPr>
        <p:txBody>
          <a:bodyPr/>
          <a:lstStyle/>
          <a:p>
            <a:pPr algn="l" eaLnBrk="1" hangingPunct="1"/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Приговорки - это способ общения с природой один на один. Приговорки — обращение детей к животным, насекомым, птицам, растениям.</a:t>
            </a:r>
          </a:p>
        </p:txBody>
      </p:sp>
      <p:pic>
        <p:nvPicPr>
          <p:cNvPr id="23558" name="Picture 6" descr="http://folklor.igraemsdetmy.ru/wp-content/uploads/2012/05/repka-150x1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752600"/>
            <a:ext cx="2523565" cy="2891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32552F-75C7-4E04-7F4B-B641FEE004AD}"/>
              </a:ext>
            </a:extLst>
          </p:cNvPr>
          <p:cNvSpPr txBox="1"/>
          <p:nvPr/>
        </p:nvSpPr>
        <p:spPr>
          <a:xfrm>
            <a:off x="488575" y="4719310"/>
            <a:ext cx="342900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Матушка-репка,</a:t>
            </a:r>
          </a:p>
          <a:p>
            <a:r>
              <a:rPr lang="ru-RU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Уродись крепка,</a:t>
            </a:r>
          </a:p>
          <a:p>
            <a:r>
              <a:rPr lang="ru-RU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 густа, ни редка</a:t>
            </a:r>
          </a:p>
          <a:p>
            <a:r>
              <a:rPr lang="ru-RU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 великого хвоста...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6B223180-0109-93DB-355B-C89661303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8296" y="97795"/>
            <a:ext cx="36740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42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C5DD141-41AF-9E4D-35B4-EBF36BF177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7915"/>
          <a:stretch/>
        </p:blipFill>
        <p:spPr>
          <a:xfrm>
            <a:off x="3429000" y="1752600"/>
            <a:ext cx="3886200" cy="3594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ED8FAE-BF7E-0624-2A12-12CFDCBDF26E}"/>
              </a:ext>
            </a:extLst>
          </p:cNvPr>
          <p:cNvSpPr txBox="1"/>
          <p:nvPr/>
        </p:nvSpPr>
        <p:spPr>
          <a:xfrm>
            <a:off x="6629402" y="5127992"/>
            <a:ext cx="3581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Божья коровка,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Улети на небо,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Принеси нам хлеба: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Черного и белого,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не горелого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Прибаутки - небольшие стихотворения из двух-четырех, редко восьми строчек.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6E023F-FEED-A76C-CB42-4C4337356808}"/>
              </a:ext>
            </a:extLst>
          </p:cNvPr>
          <p:cNvSpPr txBox="1"/>
          <p:nvPr/>
        </p:nvSpPr>
        <p:spPr>
          <a:xfrm>
            <a:off x="4876800" y="2210812"/>
            <a:ext cx="4114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у нашего кота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Шубка очень хороша,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у котика усы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Удивительной красы,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Глаза смелые,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Зубки белые.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351669-205D-DE30-F226-0C4AFC0F4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83" y="1828800"/>
            <a:ext cx="4262717" cy="42627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Скороговорка - это специально подобранная фраза с трудно выговариваемым подбором звуков</a:t>
            </a:r>
            <a:r>
              <a:rPr lang="ru-RU" altLang="ru-RU" sz="32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5842" name="Picture 2" descr="http://detochki-doma.ru/wp-content/uploads/2012/04/skorogovorki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306" y="1981200"/>
            <a:ext cx="30441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 descr="http://i.ytimg.com/vi/3ZhZCIPbefs/hqdefault.jpg"/>
          <p:cNvPicPr>
            <a:picLocks noChangeAspect="1" noChangeArrowheads="1"/>
          </p:cNvPicPr>
          <p:nvPr/>
        </p:nvPicPr>
        <p:blipFill rotWithShape="1">
          <a:blip r:embed="rId3"/>
          <a:srcRect l="12766" t="14769" r="12234" b="15019"/>
          <a:stretch/>
        </p:blipFill>
        <p:spPr bwMode="auto">
          <a:xfrm>
            <a:off x="3829967" y="2286000"/>
            <a:ext cx="488372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74" y="7938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Поговорки и пословицы- произнесённое кстати краткое изречение.</a:t>
            </a:r>
            <a:endPara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AutoShape 2" descr="data:image/jpeg;base64,/9j/4AAQSkZJRgABAQAAAQABAAD/2wCEAAkGBxQTEhQUExQVFRUWGB8aGBgYGBocHBwbHxsfHh0aHB0gHSggHR4lHhoZITEiJSkrLi4uHR8zODMsNygtLisBCgoKDg0OGxAQGywmICYvLDQsNC8sLCw0LCwsLCwsLCwsLCwsLCwsLCwsLCwsLCwsLCwsLCwsLCwsLCwsLCwsLP/AABEIAMcA5gMBEQACEQEDEQH/xAAcAAACAwEBAQEAAAAAAAAAAAAABgQFBwMBAgj/xABLEAACAQIDBgIGBwUEBwgDAAABAgMAEQQSIQUGIjFBURNhBzJCcYGRFCNSYqGxwXJzgrLRFSQz4SU0Q1Njs/AWNYOSk8LS8Reio//EABsBAAIDAQEBAAAAAAAAAAAAAAAFAwQGAgEH/8QANhEAAQMCBQIDBwIHAQEBAAAAAQACAwQRBRIhMUETUSJhcQYUMoGRobEjMxUkNELR4fDBUmL/2gAMAwEAAhEDEQA/ANxoQihCKEIoQihCKEIoQihCKEIoQihC8oQo20casMbSPyX4knkAB1JJAArh7g1pceF6xuY2SntDGMV8TEuUFjaNWKoul8pYczpzPnYVi6rF6irkyQ+EJnFAAMrd0sYPefCuQoYqxew45EAWwJYm/MagdzavejWxHM1x2+6vvo5sty2+icNk7VeMoHZpIXYKjsDnQk2UN9pSSAG5jre+jPDMXdI/ozfF3Sqan5Cba0aoooQihCKEIoQihCKEIoQihCKEIoQihCKEIoQihCKEIoQihCKEIoQihCKEIoQihC8rxCX97D/q9/V8cX7Xytlv/Fb42pXjLXGikt2Vim+JIPpMgfwsw1UWzcNgACdC2bUZulqy+Clma3Ke4cYxLd3CSdoRwGKIQ5vGZrE3bqAADfQNnva2lqexmTqOz/Db/vlZNo+rmc6Y6WWnYTDsMJICVbgN9GDZ1GubMx7Csy+YCsaQLWPlss88jMVoWHkzKrdwD8xevojNkmOhXWul4ihCKEIoQihCKEIoQihCKEIoQihCKEIoQihCKEIoQihCKEIoQihCKEIoQihC8ry4CFUbyPF4DpK2XOLLYXbMNVyDqwIBt5VWq8nScJDYKWAODwWqjwavJEPHQK/UaHXlm8jbW3Svm0xbFN+kbhMrgfDuqzDbpQJIXVQBZbaa3Fw176WYEAi3S9WX4pI5mU+f+vopnVEhbYnRWGOtaPDLcGcmNT2W12N++UNbubVLhdM6pqWkkaG5UDnAeM8J0jWwAHICwr6IBYJSd1916hFCEUIRQhFCEUIRQhFCEUIRQhFCEUIRQhFCEUIRQhFCEUIRQhFCEUIRQheV5yhU+0dthSY4QJJRoR7KH756e4a/nS+vxKKkb4jr2U8UBfqdAqZlVGM07gvbKXawABPqoPZF/idL3rEVlfUVz7fYK6xgGjVWS7ygO/1Z8JJRC8l9Vc2scttV4l1BrtuEnILu8RFwPJS5NFa4fHxu7xqeOP1hYjn27/Cl76Z8bA92xXBavnassSx/XlQhIGv2ibLbzvyI1r2kbNnvDuNfRegKZg9oSw2DXmj+1/tF/Rx+PvrU0HtALdOp0PdVpKcO1boVe4PGJKuZGDDy6HsR0Pka08UrJG5mm4VJzS02I1UiuxdeL2vUIoQihCKEIoQihCKEIoQihCKEIoQihCKEIoQihCKEIoQi9F0Ly9CFHx2NSJc0jBRy16nsB1PlUckrYxdxXTWFxsAl/F4+WfRbwx//ANG/+A+Z91ZTEfaE2McA+auR04bqVWf2tBE6QL1bJdRwhyLhWbkGNI20M80bp3cfUq1luLpfTHzSmaGdDNEzsj5EOaLiyqR0YWs3ca86bGnp4cksRsbc7Fd2G4U7Ze6tkAmY3DAsqHgkyNdHYEXzd7Gq1XjF3WjH+vIeS8c5M2QXzWGa1r+Q6e7nSIvJFuFHdLu9OzJXIlQl/DX6qNdD4pb/ABCewHS3fvTnCq2KJvTIsSdT5dlJGRyqbAbZfDtlXNKgJQf8bEM12OY+qoOmlM6iiiqW5jYE6+jePmuy3NsmnAYyKZjJFJlkBKFlPMrbMNRZwL25H4UqbJV4e642UD2DYhXeG22UsMQAvTxR6v8AEPY/EedaagxuKos2TRypyU1tWq9VhbQ09BuqpX1XqEUIRQhFCEUIRQhFCEUIRQhFCEUIRQhFCEUIRQheV4dNULy9GqFRYzb2bhwwEhvYyG/hr319sjsPmKUV+MQUoIvd3ZWYqckXfoqyyiRTLIHmOilrA+eReQHu+dY2rramsBe74fsrjWhrbNVNvrPKkalTliJyyG5UrcjK2YaheYOnWrODMhe4h4u7cKWOx3XDZmz3lxAnaIRkNllQklWZRwTRm2p1trU1XVNihMQdfse3kV6TYWTJFh44y7ABS5zOe5sBc/AUjdLJKAwnbZRAufoAlTa++LNIMPgU8aVuoFxz6e7udKdUODPkIdL9EziomRs6lQbDsqTF4raezpM2IBaNje5OZLk8sw9U/wDWtOanCInMta3mFPCaSsGRvhThsDeyDEgANkk6ox1+HestV4bLBruO6o1FC+I2Go7qXjhhllSSVo1dAcuZgLZuZt3PeiCSpyFjAbHdV2se74QUmYyFojmQjizJA6spEcQ43IfRfEbUAcxWihkZM3K/j4geT/hS2voVf4TeDwkQTtnEl2UrYkQ2HHJbTmbaD50smw8zSOfALW/PkonNV9g5miAeAh4zr4ZOhB+wfZPly93OpKHGZqY9ObYfZV5IQ9X+zdqxzAhbhh6yNoynzH68jWupq2Gdt2FUXxOYpwq3qo7r0V6he0IRQhFCEUIRQhFCEUIRQhFCEUIRQheE0Isq7aG2EiOX15Oka2LfHoo8zVSprYadmaQqRkTneio8R4k9/HICH/ZITl/jPN/wHlWPxDHpZ/DFoFejja3ZfGAx8UoYROrBDlIU8iPKks0E0djICLqUtI3VLtvByjFRzxxeMAmQANZo24rP2KnNr7qaUUsXuroZH5Tf6hdtItYq+ijLRgShSSozjmCev40qkcGSExH0UdxwoW29uw4VbyMAbaIPWPuHapKeklqDZo05KsU9LJO7w7JUwODxu2GzXOHwt+fex1y/aPny99a+gwuOIaC/cq7LUQ0AszV/4Wnbu7uwYOPJCgHdjqzHuTWgjYGDRZyoqpJ3XeVZTQq6lWAZSLEEXBHY135KAEg3WG+k7dnD4SeP6OxQyAs0XMKByZTzW50t5G3KqNSxrdQFqsFlmqbtd8I5SndiSxJuep1J+PM0v0tZauOLKLDRW+6m0/CmEcgDQznLIp5XPJrd71WrIy+MuZo5uyUYnS5mZhutRTYkStNJlzmRQuVrEBVGiAdFvrWbfiE0mRhNrH7nlZjMdil3d7GO08dpJZJGJM6kERxJlNkAta4bKO9N6+KMQuc5otweSe67fbhNWNEZdAXySm/hkGzac7dx3HKkVNJNEOpHew3UdtNVNwu3Xi4cSOH/AHq+r/EOa+/lWnw/GgfC/wD2qstODq1MUUoYAqQQeRFaeN4eMwVMgjQr7vXa8XtCEUIRQhFCEUIRQhFCEUIRQhcsTiFjRndgqqLkk2AFcucGi5XoBJsEuYzacs2kd4YurkfWN+yD6g8zc66AVmsR9oGxEsgFz3VuOnA1cocU0MTiIMiyPrlJ4mPcnmSfOss9tRU3ldcjkq3Y2uNkux47E/TIRiCYUdmCKLFWIuMh8yLMG8uVN+jSCkcYhmcN/JSkNy6LtsvdplkdyzRFJG8MpbijLZrN3GpUA8raVHVYq10bWAAi2vkVy590zTSqilmIVRzJ0ApExjnmwC5a1zjZoSbtLfF5ZBBgY2lc24gL9dSB+pIp/Q4KXHNJ9E0ZRMgb1Kg28lZbveje7ifHt4r3uI78PfjPte7lWsgo2xgafJUa3Gcw6cIyhaNHGFAAAAGgA5D3VdADdAkRJJvdfddLxeOaEWzaLJPTHDE5jmSWIuoMcih1zZb3U2vfQltPOqdUL6rS4FI9jnMcLNKzYkXBB6UusteS07HhdsLG5YGNGkKEPlUE6Kb3sNbV6GZvD3VWsljEVnHdatu7vhBiQAT4Ul7ZWPM+R68qyNbhcsBJ3Cy81E9gzt1CZKWkm1iqhKS94Nmz+M0mYgyExq6+rDBlu7MTqGOuotratNQ1NP0hEBsNf/05SscLWUnYG2ZZGChC0JNluDmWPLwyMTowax86jxCijYzOTlfv5X7IcwDVMEMTwnNhyAOsR9Q+77B8xp5VUocWkgdZ2yrvYJPiV7szbKSnIbpIBcxtz947jzFbSjxGKpGm6oywlvorSmKhRQhFCEUIRQhFCF4aELy9eIVPj9uojFIwZZBzVTov7Tcl93PypZW4pFTbm5U8dM92p0CqmiaRg87B2HqqPUU/dHU/eOvurH12LzVVwNG+X/qusa1g8IVVvfjJ4oWaEDLl4nzcS6jUKdCLX63qPCoaeZ5Ep14HdSsF1X43BLjZo5Ev4ZQpKctnRlYMo1sVbU662phHUGiifG7e9wOCug4NFuUyYTCZUVXYyleTOBf3+/pfnSOWbO4uYMoPAUbj2VJvDvhFhwVQiSTkADoDbqf0FW6PC5JtXaBX6bD3S+J+jVVYDdXHbSIkxLtBATcKRZiOwQ6D3tf3VrqPC2xt0CkmxKnpBkgFz3WlbB3fgwaZIEC925s3mx603ZGGBZ2oqpJ3XkN1aXqTdV0sbX39wWHlELy3a4DZAWC3NuIjQVwZGg2VplHK9hfbQLrvhvXFgYgzDPI4Phpe1/Mnoo0ua5klDG5lJQ0D6t+Vuw3PZZPtHaWPx12YyNH9lbpH7ufEPM3pVLVOcdTZa6mpqGkA5cl3G4N438MoQQAWyi9geV7cr+dcNsRclMPfYnHIwLiV6Wt7wa835VoFrvhX3A5UhkJVhqCpsfgRXt3DVePiY9pDm6J22FseLasTgkRYyLXOosJFPIuve9wSNeXuq5G0TCzt1mK2R+HTBzdWO47LnDtzGbOlEOLQsgvYnqNNUbkeunOktfgrX3LdCumxU9aM0ZsU8bL2tDikJjYMOTKeY05EVlp6aWmeM2iWT08kDrOC9wGx4ond4wQWAFrmwA6KPZGtSz100rQx3ChLncqk2ltUtiY1SRovDZzKp0BjUAlyLcjyF6ZUtGxtO4vbmzWt5E8LsMNtVM2dtiLFhAwyuxcxgHiAU2zXHqE6aedQT0U9E4uYdBv6rxzcqv8AC7ZeHSfiQcpgNR+8A/mGnup5huOCQBkm6pyU9zdv0TDFKrAMpBB1BBuDWmDg7UKmRY2K+xXu2y8X0K9QihC8vXl0KBtLascNgxux9VFF2b3Aa/HlVeoqooR+o6ykZG52ypcRiJZvXJiToiHUj77D8l+ZrI1+PvkOSDQd1cZC1u+6rsbtBYDHFHHmdwSiLZdFAubnTqPfSqmo31Ic97rAb3VkMzbpW2jPJLJHNCwJc5oAxIZGQHPCVtazcib86e08UULHxSDYWPn5qRlrWKdZIBNFllTR1GZCeXcVmM5hlvEdtlBexUTbO3IcMt3bW1wg5m1SQUstSdPqrMFNJM6wGiSZtq4zaLmHDqVW9mCmwCkc3fpz5VqKHCGR6jUpqYqWgbmcbkJ13E3Ow8SmRvrplYoxZbBGXQ5V/G51INaGKnaz1SCuxOac22CeaspUvaEbqq3oWQ4TECG4k8Jslud7G1vOuX3DTZT0uXrNzbXX502a7JIhjjEjg6IwuCQb8WvQ2OvUUozEG5K3tSyN8OUfZPeEZDN9L2gHxM5sEhiQsi2GgsOZGpsOXW9TZw7xXuUheHsZ0ovC3udym3BYHCSuZLvmmQjwncqQjCxHhHVevTSuAxt9lQfNMG5DsF5LujErIYi8SqVuFtxhTmAYkE63IPcGuJWDsumVbsuUrlidiLiBIk0QSxsrA3BHRh1DVU6dj4VYZVPiILXXWX7zbFfCS+G3Ii6N3H9RUwC1VFWtqI9DqrL0aY0ptGEdJLofiCfzUfOrFObSCypY4wSUjr7t1C2/aeyosRGY5o1dT0I/LsaauF1hI5HMOZp1WZbe9HE+Gcz7PkY218MnjGnJW5MPI1RqKFkrSLXWgpsYbJZlQLhcdi7+WPhYtCjqcpaxFj99TqKyVZgrgbx/T/CtzYYHt6lOb+SbJ4IcVEQcskbgaqeYBuBcdL9KUMmnpZOxCVua6M2IVHi9lTxNK8Ni0urS2UFI1taONSbXtfUmnMdZDU5WznbYdz3K9D2ndc9jbb8HDwBy0jTSNlzsNI8xAYsegUA+ZNdVdAKiYlmgaBt3Xro7m6vNlYxDd8HKpF+JBrGT109knuPkaigxCsoDkk281BJEHDxBMezdtJIcjAxyfYbr5oeTD3VraPEYqloINiqEkLmaq1BpgoUXoQlfE7eee64WyoGKNMw9pSQQi9SCCLmw99Z/E8ZbTnI0eJXIYBu9ccJglQki7M3rOxuze8/PTkKxVTVy1Ds0hVriyX959qzRymIJmiaFjw3znoxU910OXqD5U5wyigkjEpd4gfl81KxoOqgbu7NeZIjmIjUZ4ZR60bHR47EcSG1x5GrNfVsgc4ADNs4cEd164gbJmwmHiwkNi1lUlizdSTcn4k0immkqpbgangLizpTZqV9r74SysYcCjM5BswBLGxtwjoOepptRYMCQ6XXyTOKiiiZnnPyUzZXo9Zi0+0JLKAzMim5I5nO/YW5D51qoKJrAqtRjOnSpxZXGzSFTCoE8MKz4o6WyQDMFzAc2YMot5HtV1rWjZKJXukcXPN+PmrzYEgjw74iYhBKxna5ACKQMoJ8kVb+d67VdwubBVOxt+TM1hEro0wRHje+jcgQdSyjia2gUiuc+qmdT6XTqK6VXZeMaF7ukTYe78U/i4oi30hyRlAHADZfmBmPvpbNGHFNm1z4mhreFx2znwPDh1KRut3nKPKQ3K1lPDYa3OnKuMrYhdoUjZPezeU68BfWMw+CGGWzKjtxJLdRIZOYfMebE/wBKifKS3QLxjJepY7f+KbsXGT4nDShZIxJG+RZcuZGACknKG56kGx5ipYnZm2KinYyOQW2VdHiMbFIA7x4kE+woTT4nhPbmDy051G4tvYKctY5mgIUX0q4INhM/tRsCD7zY/nXmWxU+FyubLYbJH9G65tpYbyYt8kb/ACqWFv6gTrFZB7o8eS/QwpqsGvCKEXVHvJuthsatpk4vZkXR17WPUeR0qNzGOGqtU9XNAQWHRZftDdbH7MfxIWMsINyUB5D7afqPwpVWYcyVtnC60cGI09X4JxY91cbv79QzKBNaNzp9w620Pn2NZSrwiWI3j1b91HPhr2eKPVqstsbvJKrtGqh2VV1PCUVs2TyDciRXFLiToXBsmwv90vDy02cumwtnyq7yzCNCyqixx6qqLcjXqbk15iFVHK0MiubG5J5JQ4tOytcThlcZWFxe47g9CDzBHelsUz43ZmlcAr6wu13w/DNeSLpLbiX9sAaj7w+PetfhmOZ7MlVeSnDtWpjhnV1DKQynUEG4IrUMcx4uNVSLTeyxHePeyfC43EQRyJlWUkXAJ4+IjXtekVbhkM0pc4XWrw6npZIWl5N1CT0g4o24o+ns/wCdUTg1ProVfbhtMSBquGK30mdo3cRExnMpy8idD17GpY8OiY1zWXsd11/DqdmxNiuv/wCRsTprHyHs/wCdcfwWAk3uoXUNKBuVO3ewWM2yc0jZIFJDNlsL6XCC+reZ5XplSYZFF8AVGSsgpWfpg5lpGL2WuzsDM2CRVkRcxZlzlresW1BOlzTUMDG+FIuu6pl/VOiql2vtKZCPAjZWW2sbAMCPOTkQaqmae+jUxNLQst4yvjD4faIKfUR8EZiBYMeDTRvreLkOfnXXUm5auCyitYPKi7ew2MGDaKcQGBVACGPNe3qqPrblr2AHe1St6nIXAFHm8JN156LFiwwWF8MYpWYqXJJ+syBilm1QldbC4NudSNFt1VqPF8Oy08VIqIXy40NHC9S1uWbYOJDo0d42HmjFT+VUzoVal1dcKTvHipIsNLJEAXUX1BIAvxNlBGay3NutqAOV7EGukAcVnewNqQrjIxPHhsuIBEeRbrrYBgTe2c5hbpoNahaAXHRNqiEiLwuJstI2XCio6KAoDEZQLADpp0riC3iulkpcS0lQ8TsXqhv5H+tRSU5LrhWGVnDgsk3q2bifpE6JnfxivdrZeSnWygHvRnAIB4T+nZD0jICAUxbD2JHhwvhqwxqYhIw+Ym9whcW5ZQrN30F66Y85hbultXUOk1J8JC18U4WcQaCe6FkOI2kn9p4lJwckklo2DMMjIoUjQ9edZzFzLq+FxBG6fwUznQB4Tlg9oPhiBI5fDtYZm1aMnQXPNkJ0udR5jlHhONmZ3Sm3S+aAEXG64b1+j3DYsF0AhmOodRof2l5EefOtC6FrwuqXEpYDYm4SCu0sbsl/BxMZeM6Rm/Cdeat/7TSCvwhkmo0T1pp68As0dypT+ko62w/fm/b+GlIwJvLlN/BQDq5R5PSPN0hjHvZjXYwSL/6Km/g0Y3cVxl9ImItokY0HQ96mZgsI5K7ODQjW5VnuDvPI2LluAqNGTkXRQwZbtbuc2tOqC1O3LqUuxTDI42At7p9322VE+DxTNGmbwmOfKua4F73tfoKaSDwlZ2jceu31WD4vD5UbQE26e+kUb7u3X0eoDBCSAtLw2zYcBhruiSStraw1a3IX5KKz76iWrmswkNCymaSqls3QLO9plmmdnAzGxNhYe4DoKfR/AAFq6OFkbco1Wpeh3Fp9HkivZhIzAWOq2GoPI+dqa0bwRlWO9ooyKnNbSyYN4t8MPhXMcgdnCZyqrpl950q254bok0VO+TxApf2ftadJAuDhDwni8KSWMZQesLIzHLf2WXToRUbqjLwrPu7T8b/yrfE72SxqxfBS3UEgK6G5A5XNvnaohWM/u0XnuN/gcCliUYzGvH48axMw8bDweIQjKBbjYDN4isVbtbS3WrHWzaLkRNYC76pj3N3SeBI3xL+JMpLZRbww5vdxwglyNLsTXVjyoXzD4WpxFdKBeULzlLZ/u2KYHSLEtmU9BNYBl/iCgjzDd6ryixurTPEzzVyyggg6g6fP/wC6iDrbrjbVfnrenZAwmIng4tDmj4iOE3KWHk16glD2uFtlr8OEM9OQd1tm52PE+Dhl0LMgDn7w0YHzBvUrWgArL1LHMkLSroCvQoCl7buBjRjLY+I9l56eZt+FUa0ZBpuUyo5XvGTgKJ6PMEn94mKfWmYkMdT4bKpUjsCKv0TLRi+6hxGQ5soOid1q6loN9UGhCxHfXB5MXiAft5weyyAEN8HH4Ujq79ck7FbDDXh1M3yTduxifHwoza3GUjytWNrGdCfRUaxgZJpymLc+cnD5GJLQu0RJ6hTwn/ylfxr6Dh85nga/lJKltnacpQ9N8IaLC3v/AIjcj9ypKp2WNN/Z+MSVGU7WSHuZseCfEmOYtYoSq5yLm4vbqbDWkFdVSwwZ4xzqnuKOdTEGMnVT9sbsphmZWBZSCY3JOthfKdfWH4ioaeudOAWn1CjpKvqizzqqDYuCWSeBGGjyID7iwppGSZLFNKxjWUjnDey/QeG3awsbZkw8ata1woBtpp+ApwGgDQL506pld8Tio2/r22dijqPqjy59q8k+Aruj/fZ6rDMQ1sx7AH4A9KzrBfRfSZxeEgK+2ttozSeI4souFX7I6C3c6e/QVRhpem3K3ndLIKVlLEXOOqWMSriRg+hspt2BGgPnTQZQ0ZNlZwer95D38XT56NoZDG0iyFMrsFygE3IUkte4I0Ggt11pVW4g6kkHT3ISTHADOQVo2xNomUukgXxY7XsNGU+qw52vYi3cGn+HYi2rYM26zU0RYfCdF0xO7+Gk1MKBr3zKMrA9wy2Ipplvuo2yuB0Kqtv4CfD4eWSCbOI42YRTIJAbC9gws2tupNQOp2lTsmDnai3ouTYm+PwRYAIYHyEcjIwU28uEG1QxyDqhp7KUxnoPI3um4Vd1S/dek16hLG8W/eDwl1eTPIPYjszfHoPjXhICtwUM02wsFnG3PSq+IBiTCx+G+l5GYnvfhtlItfQ1BJMA0mya0+FDqtbm1VxuPv3MwePERtIIwCJYwWYKTYZ15m1vWHxqs2YHUrzEMLMDrEhMOP2bhNpMsiyBmj4SUIDDrlYEXFr35da8eC/UKtDPJSaWVzsTZ4w8YiUKEXRbdu58+9exNeN1Wnk6js3K+8dtiGFSzyILd2A+dzXrp2t05RHTyPNraJHbePD43EeG+IjhTTMztlLqb8EV9NerfKoY4XSydR5TB7DTR5WC5UbZm720Bj1ljkJhMgJkWQGMwq2iZb9FuoFqtZZDJ4TopXVFF7oWub+otaWrizuvKDQi6SPSZsgND9KUXaAWcfbjPNfeDqPj3qjWU/VZpuE2wqr6MmQ7FKuxNpDDYMiLU+KAA4PDmbiuBqMozfAVk6mm95qRn7fgJlVx5nhXe6e8rQriBPEzATMxlhBccQDAlBdlXLbXUaE6VqKLpxRBg2CV1VKSbgrl6YJVkwuFkQgqZLg+RQ1NUkOiV72dBbW2PZZpstLzrqVYAlSOYItqKUSn9I6acrVVzGPOV3ZaA+PXF4OaGe3iLGSbdbDSRfly70hbA6nqWyQ/CT/wWZkgdBMC3a6Rt2j/AHrDfvU/mFaeL90LU4ib0L/Rfo+nS+Xqm3z/ANQxX7l/5TXL/hKnpzaVp81geNfp3H61nYwvp0n7V0wbKwgY+M3qA/Vj7R+3+z2+JqhPIWfpt35/wshi1f1D0WlUG18SsmIldTdbgA97CxI8qvxMLIWtO6d+z8LmQOzclW26u1cVErLCgMZkN2yg2awvqWHlVatpqeUjqHW3/cKLEYYpJ/GbLRNxMPiJZHxUzFFt4aplUZgCeI89Abga96Z4bh7I2hwWYr3xD9ONPQFOkrXHGR5o3U9VI+YNC9bukTGwmXZ2FkXSRY0KHs6qCv4j5Gk1Wem8PTekcM72nYpy2TtJZsPHOLAMoY36aag9rG9No3ZgClckZa8tCRcdvHLtPEPhMDIIoI9JsRzY/djHz1qOSUDQK62AQNzu1PbsrrY+4+Cw4FoRI3V5ONie9zp8qhJXMlVK7S9gvd+dmh8BiFSIMwQsqqutx1UDqNTQ43Fl1Ryls7STyso3X22+ExAMKvIpH1kZtmYAam9tLHUfGqbDY6ha2upI54QLjN3V1tLeXDz/AFy4eQSjRwpKlV6N4i81JNrdwaieD8THKlFh8rX9J5HkVwbbMPh50geTl4gaRgFJ0ANybk+QrkCXcu0XbaFxlMd7FLuNxH0mRUjRI1aRVVABpc2GY8zzuakY2xurop2wRZ3G9uEr7chyTyICGKsVuo0NtD+NX4xZiQ1EolfmaLFW27G9mNwYUQSt4ZF8jDMt/aNuYH+dSZw3QKhSNdUlwlF7LbtwPSEmP+rdRHOPZBurAdVP6VJHJfQqOqoTEM7NWp3vUpCXKn3ue2CxGl80ZUDzbhH4kV446FTRC8gWdbX3cxMUjeER4ZKSFucjOiEFQOWthfvc1n5MjXZiNVoIqgPAvwu+x8FkkgK5QMKpad2JHC6NwG3M3bMAdBpXdNmBLnbKOpIt5lRd7YWXZWFzi152ZBY3WNsxRT55SKuygiBT4K4Gv07JQ3fwCzTlWuLRkgjmDcWIpVUzdKHN5prjkxhLXjhWW0cyo6vpIqmxFwGBFiw+HMVXgAc8Fux+3kuaaVlQAVA3ZH97w375P5hTOD90JnielC+3Zfo2na+Yqp3tW+CxQ/4L/wAprh3wlTU/7rfVfnvErmdAerID8WFII9AT5FfR68kUjiOyZNu4xf8AAiICqLOV5AfYH69hS+micD1X78f5WWwnDOu8yv2CWpxZ2HLlp8KYNuWrZ0wuCB3TXufsuaWG8ZjVRI+rXJvZLaDtlFLq6qiifZ4N7BZnFpbVBC0zZG1fCWOKZMgACiRTdDpbi0BUnz086Z0GMwSAM2KzU0FznaUxrT8EEXCqFccdKFjdj7Kk/IE16hu6WsBh7bOgX7MSH8BSmsbnjJTGFwE6ybffeibDxyYCMkI7mRm+49rp7s2b51JQSl0Knq3tgdnHxHZT/QziVjxEkYtZ1Uj4XH6ionuJe09kroJDLA8OPiutrqyNivdwq3DbWVpJkJA8JgpJ5ElQ1h7gRUAmsrJgOVpA3S7vTuwmPIlw0ypKgKMRqCDzBy6g61060mxV6hr5KMkStuFUYb0VSZGvigrtpZV4Co1sdQSb10KS7d1dk9os0ofk0C+sT6J7Ivh4j6z2yy8J8wAbrYaV6aW4tdcxe0b2yOcW7qDtw4TY8GRcs2NNyGsMwZtAfuqOXzrjp3ORL6mvfITLIbA7BZDgnDMM3Mk8/wAfjUsgIGiZ0MrJXAncq/jPPLYagXUcxb1AOtUzcG6dRRBpOQWP5XOTZc8K/SIpCmUkkrzQa3Nx8j76sxSX0SXEonRRksPqFrfo09JSYtUgxNkxHqqfZksPwby+VXA+2izr6dxYJBsfsmvfdh9ClueLhMY6tIGDRqB1zMAPjXcmxXFOf1EYrHLDCsky2Y5RkGpLtYBV7m5tS/K21iFOGve6zeFDw+wpJjeYLFFmzGBNS5HLxX7cuEDpa9qmipQDdy9fUgaDU9/8Km9M+mGw46eL/wC017V6R2TP2b/q/ksw2NPJHNnjsSF4kPtLcaA9D2pLOxj4i1317J/jVIZwLbhOG10jxGEaQcgrEHkQwBuD210IpTAXwThp7rL0xkhnAHfVLW58ebHYUf8AFX8Nf0rQ04/VC2eMOAoXkdl+iKdL5oFT74H+44r9y/8AKa5f8JU1P+631X572grEqFOVrrY9jfnSCEgXJX0mrjdJTFoVrgsKSVjQFmJ5DmTzJv8AMk1Vkk0LnGw/CiLo6WHsAou2sEYZ5I2bMwtcjkDYaDyFTQyiSIOA0UmFy9SIv7laD6NR/c//ABH/ADrO41++PQLNYvrVEJokjDAggEEWIPUdqUscWEOCWX4UrdvEn6yBiWMVirHmUa+W/mCCPgK+iYLWCoi13Cp1EeUgrvvVNkwWKbtC/wDKabnwgkqCEZnAL5jgy4UIPZiA+S1RlGaFysMNpQfNfnvfIs2LxANrhgFvroFFv1qtTWbG1U8XkIqWk7WUXd/aDQtG6etF0OhPdfj09wrqZt7juqVLUGCfqHY/hb3sfeRJoM6WZit1AI1P2deTX01riGp1LJNFoJKbUPabtVfsTdNmHiY1szsS5iUnICx9o83PIdtBpUrYm3zEKSWtIAbGLDumnCYOOIZY0VF7KAB+FTgDhUXPc43dqpDTBRckADvXXVyjUrnIXGwWbb8+klYw0OEYM/JpL8Kf1b/o1C6Uv2XMs0dPodXdu3qshaSWaUsLswJZnY6kgHr3HTlyrprQBqvKOjlrS6Qnb7Kv2XixHIHYXC39/vqSWPOyyfUE7IJLkbf9dXuztsKzs0gK68I7D+p71Tlp3WABTmixNtRd3yUSfE2lldFQh+ji+XzGvOrGTM0NJS2tozMSQ7fdfOx9lTYmcR4cfWORY8gLa5vIDnf3VJo2wVKOm92gIDtPPlfo/ZmxWHhyYmUzyooC3FkU2sSq9/vEk+6u3eIJY5+lgue0V8XG4aLmI7zMPcLLf+JgfhUFs0otwp2nJA53fRM1MFQ81nXppP1GH/en+Q1TrD4FovZkXqj6LNtjI2dmCllRCXI5hSRxW6gW1pLPbJa+pK1GITiN7QeVa41ykUrI1ldDmFrhri1x2bz7VVjsZA1w2Onkls1G2R4e3e6jbjLfaGE/e/krGnFL+6ruO2FC6y/QdOF86VDv1Nk2fim5/VEfPT9ajk+A+isUgvMweawTGC7gAEm40HM68hSGO1tV9NlOWK/ZaruvsQYdC8lvEYXYn2F55fK3U1lq6qdM7Izb8rG1tW6of5cLNt48Ys2KmkTVSwse9gBceVaOlidHA1jt7LU4QwsgylPvo2/1P/xHpBjP9QPRZ3Fx/NOTVSe/CVqt2li2hcSIbExSL8gGB87EE/OtJgMr25w3tdeOYHjVVcu8vjYfGYX/ABbJKgfNdychZdANRoRm8q0tFVue1scg1IuvJaXIRINk74ecNhlbo0QI87rViRw6ZCpgHqj1WG7/AOHVMXG2lpozmHUFDz+TD5UupSXwnyK4x+LRrxulnGYW6FhzHL3XFTxyEOylZ6KWzsp2XbA7VxMTZ4SUzEA5hdSTpqL6nzFq6fFG7wu1KZUlc+l8LXXHZOeC9KM0XDJGpI52Y/qDb51GyJ4Hgd9VfGJxS3LmfRScT6X5eSQID3Lk/GwWpQHkalc+90x1a03+SVd4N88Ril+sl4WHCkdwD5dyPlXjYzfVVn4jKbtY3KOe6rVweULmKWXUALb4ak6a1yZb7JQ6e+31XfBRHJM5YADhYAagWsGHTmbfOpGnYLd+z8Yjo7//AEVQPs8l/DSznuNR7/dVgOAFyp30vUPTZzupcOEdyVX1wNb6culcF7WqajoejGY4d/PuvjZGy3mbwuIuzZUUdTfUsfsjU/CiSUN1CQvqp3Se77HlfoLcHdaPBQ6cUreu55nyHYeVcQuLxmPKlqp3Ps0nZNrMFUk9KtXDWXKogF5sl7c5xM+IxVwfEkMa26JGSLfFix+VeUzd3FWau7crOwTSKshUQsz9NR4MN+238tUa34VqPZgfrOPklHcbayQYgiQWWRcufopzGwPkeV6zuI07pobt3Bum2Nwve4FvCuN9NhmKKSSEXjI4lHsX5sPu9x0qnhtX1HhknxD7+SX0FX4wxypPR8P9J4W4vxN+ET2NaSk1kTfHz/JG3l+Vvppwvnd7Jc9Io/0biv3f6io5PgPorNH/AFDPULFMOp+kwecsf84rO/2O9CvpFYf5V3om7fDeDxC0ER+r5Ow9o/ZH3R1NKKCiyWldvx5eaQ4Zh5NpJPkkSf129/6CngJIBWmgsMy070cr/cx5yP8AnWXxn+o+QWOxY/zbkz0pS1U+1NlyYuZI4zEBEpdzIpYXbhWwBHQPWmwKi6rXm5C96zIhdwuk/bh+gw4loQkc2bwJcoJUhl9ZAfVbL2+N6cU7pYarpONxbQq42P3gtJ23UrcjfhPov0bEOqPGuVSxADJ059RyNWaoPA8OxUUtKGy34SJvTtQYvFApciwSM9hc8Z8ix+Qop4ulF4vn/hKKhsmIT5YBcDdW3/Y3ENHnjaKcAcomufgD+VLziUIfkcC31VObBZI7uB17KvTCuzCARM8pNvDKkMP2geQHO9WC9rR1C4Bo5StlFP1MmWy7bV3eWJGQy3kvYiOwRWPs3OrsOvICuYazOcwbp572WtofZ8PAc+5VRhofDLRWJIPO2hB5cutWnvz2eDokuN4c+Cs6bTpwreXdvwozNLaG4JVCpMjfwgjKPfyvrVYVYe/pjXz4CmpMFmnA6jvkq/AAyHw8paW44UUk9NfIed7VLJZnjHw+ao1uEVEFR0mi6921gcRFG4kXIHPq547kaeyGzXuOlSwTxvPhddavD2uZSCGQaqv3fwzXeZW9ThAI5nsfnU8zhYBMsOheZDLfbRX+DgvnWyAlgLi4Ni1ioPPU3+AJqEtvZMHSOZd3CYtwFhlx+JljWyKFij7dQzfEj5VzVgDLH3WWYGve+Vu91saEKB0tVhpbGLFUXBzjpykT0m72+BCY4yBLILKOqjq5/TzqPOZn+SY0VLc3KWPQptvwsS2GY8Ewuv7xRr81H4VcjNtFPilL4BIOFuAqws+sq9NU3HhU8nb8h+tUq74QtV7LsJlcUhbNdQ5V7cSCwPUXNJ5M2W7e60tS4GW10zy7ZMeEmglJZWjYRPa9tPUb9D8KWspQ+obMzcHUf+pDLTBs7XsHOqg+jg/6Twvvk/5ElP6T9xMPaHSiI9PyFvNOF8+S56Rf+7cV+7/UVHJ8J9FZov6hnqFh+IUkrqRdgARoRxDUVn2G119JnaHR2OykSnLoASb2VRqSewqJviOqilnZA3M7sqqSF0mlWQ3YEXty1A0HlVslpjaW7KDB53Tse88laxuAtsDH5lv5jWTxc/zJ9FncUJ96forfH7QWMcizE2VF1Zm6ADvVWlpHVDw1qqBl9eFKhkXAYSbE4kjPbPJbvayxr3tovvuetfR6GkbSxBo+aXyO60mVuy/P+8Ms0zjFSNZZ5XOW/tC1zbstwt+tqmewDx8pvEAJWxt/t3VcyhhY8ulcA9k0lhZO0tcpOBJR8zEEEZTp7N+fwqKeLMzRVsNw9lA42NwU1YPabwMHjcHlZhrfsGAPEPPmKTyQNmBY8JnPTxSNOXZOM+1I58N9OiIWWJWVrWLAe2hHW18w9wpOyB8U3uztWnZZ/pBsmXhI2LVtDfVenb3/AHj199OGkbALW0TWtaCd1YbmwIZcTi31TDgWH38t7279B5moq9zxGyBu7vwsxicTH1pceNFE21jmmkNyDqMx6XB0RfIH5mpYIRAywC0NBTMa25U6DbHhQiOK2d7l3UDMemVT0A6sdByFRPpy52d+3ZU5aYTTl3CW9oSWuzhRl1A56+Z5sfM1eh1Nmpg6CKGLqOCotnY9kYgC6sbutrsQNWI7EAc6YOjuLlZQYm+nlLcuhOqucPixlyqrK73OZrXyG97a8za3lrUNiCjEcYjNJeIG50TR6KsVHG7BiqAorC5A5M3z51DOC43SjDHl8b2E63TNvPv9DELRuJpSNFUggH7xGg93OuWxvk0cnENPrayyjaOPkxErSytd2+QHQAdAKvRxhgsnEEIaF7gcS0UiSIbNGwYe8G/+VSqSaESRlq/T+yscs8McqG6yKGHxF6sNNwsPIzI8sKyP0wTE45F6JAD8Wdr/AMopfXE3AWx9l2fpvcqfd3ZyTeKj/YQgjmpu1mHa1I6md8Ia5vcrjG5jHUBzTsjahaOOSOTRsujcg45XHn3HSiDK54ezY/ZWKKsbUMB5vspHo2X/AElhfJpP+Q/9aa0uk1lN7Rf0Z+X5C3c04Xz8pc9Iv/duL/dn8xXD/hPordF/UM9QsPxkwABJ5MPwNZ2Nt3FfSJnBjbu2TTsHZmX66XRiOEH2F7n7x69uXeldXPf9Jnz8/wDSxeJ1xqHZR8I2SjtGdZJ5pEN1Z9D30AuPKm0bHRxtY7cBajAmZKbXlXGyMbi48OTGsxjUEjLHcc2vY9tB35moJ4ad8gDyM3qlta+PquJ3Wubs7GSJVlklE8zKLyEiwuL2jA0C+fM96e0tJBA27AstUTSSGw0Czb01by+JPHg43HhoPElsb3Y+qvwGvxFWXuGytYbDmkBOllmb2J5ioHG+l0/cxhfcIFu9cAAcrvTdWOwJMP8ASovpWbwicrFTYrfk3W4B5+VSsdqqGJDM3MN1tb+jfDsBklax1UmOFh5f7PX51bBZ2WeNS+1tUR+j6ylRLEb8wcMmv/7VXdSxOk6hCPeXkWuvhvRyNLNhm8mwo/SQVKGsAtlC798mP9xC8Po8YKVU4bKTmZRHKgJ78M3PQV504s4cWDay5FS8akm6hy7gFdDBhm68Mk6fmW15170ISblqmbidQxtsxUM+j5gxtC6E6kx4lW/5kdRvpYDwrEOM1EZsCkj0g7ufRVXjYOTojvGxt3sgBAHc1z7vExuisfxKpqzld/pI4cq3CL6C/P5eYrjcWJVSupjI+zeFNSN34mDMeXI/h5VCXtCa0lG1sWVwuF1/sp30EcpA6BWI/KjrxjkLr+GU175VIj2RMNBDIP4G/pXBqY+4+qvRxtaLDRd12NP/ALqT/wAprz3yEf3BSiy+xsmb/dt8bD8zXvvsZ5XVvK60zcTe44TBrBNE7MjMFs8fqk3F7t0uR8BXrcQiA3SGqwmSSUualjfHaQxWMklClOBBYlToAeoJHMmq9RUCSxan+B0xpoyHKtwzMkxeM2dALdiNeEjsaqPyvjyuGhUtbRR1LiObJm2viI8Vg5HIGeNb5TzVh29/Q9aWwMkp6gNHwk791mYIX09WGnuofo3Yf2lhR1vJ/wAl6f0o/WWg9ov6M/L8hbuacL5+VSb6xBsBigRceC34C/6Vw8eEqzSm0zT5rCYZAZoQ3ISD461nSCGOt2X0DFR/KOKu94NpeKfCQ8A/xD9o/Y9w61SpIRGM79+P8pDheFGR3Wl2/KV2PE1u9MdSBda6ntYtCc9196WhwwTws2S9iM+tyT0QjS3frSutw9skubNb6LJ1lK587iFAweOjaeULGCpJOVY24DYaa2uCS2mlredWZYntiaC839dwuoInO0PC6NAOkZHugFcCQ23+6YNhjGwH1XKTCXBBV9e0Kg/OuhKe/wB1I1rAb2b9V84yFGTIuGIIGjEAcup71yx7w7M5+i7jjAOYuC+xHCqqJEjv10Gprkvle67CVy+ASEkK82DvVJh7JEfGhHsPdTGPuyWtlA6N8xTamxGRgDJgklZg1xnBsm3Z+/UUsYdY5ypvYiItyNvZJvTthDhcLPSUz2m26nR73xG1o8QSen0eb/413lXHSda5XSPeQt6mGxB5848g0/aIoyheZPNR5NrYk6jCgaXHiTKvx4Q1dADZc5FU7X2rjRGxWbBwn7JN2PcB3YKD24aJI32u1dwll7EFJn+MC6hZi543kYMxYaEEgW07DTtWNq5Jeqes4gjha+jjp+nouAwjL0hH8Q/pXBlB5KYN6VrAH6L6zke3EP4/8q4y37roW7FfSYk6WdPgHP5V4WDkfdeFre34XePGMP8AaD/03P61EYm9vuFGWN4H3C6/TeniD/0X/rXgiA1y/cKPIe33URYYgzuczuw0HhNb5WqbM8gNGgHmFMDJYNFgPVclisq+I2V2vwLGt/lY131LuJaLjvdSE3JLBcDm6q9pKBMb5hwL6wAPM9B0qzGSWC3cqal1BXbZGymxAmkiv4keWwPJhY3U9vI1zPUNgyMk2P2S2vqvdqkX2sFyxJHhPYskgUq4626q1xqK6jNpBy07f5ViSNlRZ6n+j6Uf2phCbDicfEwuPzpjR6SLn2hb/JfT8re6b8r58qvedL4PEjvC/wDKa8OospIn5Hg9l+eNmYc4lM0bKuXXmb3CFiOWhsKRyAQu8Wy2c2KMnh6ZCuo9kzMoWMRjjWMcR5sgcE8PKxFUy+NrvGeL/ey6OKtayzQq/Cbuyhc5ZeOOSYXJOkdgVOg11qaSpjcbDggfVQ0mLGIeIXJU/F+JhMOQTGSrG3PiuFe3TWz/ABsahDGVEoOuy8bXh0jja91VYbb8oJZViBexOja8wPaqeSkYdDfRMY4c4BvupP8A2sxA6RHQn1T3t9qof4dCe/1/0uXUumi6HevEajLDzHst1/irwYdB3P1/0vTQkGwXJd7ZcyhwmW/EwQnKL2uRm5CpBhsW4uq04MQJaL238leYHZMkpH1iBpLHN4ZJF484tduXMfCqsszIhqDp5+dlCMSsNlwbYzmEFnU54VkKlW6vly+vXQqGh5sDobfa/ZeSYl1G2LVH2vuvDhjIzlQEkC8MZBJMecWGbnewq1S4jLJbJfUf+2VCzZdA3dLWDnZgLOQRfUAAjhJt86ZPqpW7lMKfDIHi91JTxlNhiJQLr7be1z61z725S/whhXn0uUA5nZxcniueR8zQap52K9GEx2Oi6/2tbQwo5Hmw+OhFeGadw/cI+ihdhcTL5W3KZtilXhzRJEEkIzaPe/iCPXXzB91qSVTHdS7ybj/F1XZO2NxDRZWMGxG4Pq4BnZ15N7F/zy1VfO0X8R0A+6lOJuO919DByKoYLDrGJNAftAZffrXJexxsSd7Ln3+/dVe2d53w7ZbROysVe2YZbGwufPn5CrUGHMmbmuVLHG57c5Hh7qMu+82n1cfTq3Wuv4XEDuVcbh4cL5lzG+uINuCLr0bp8a6/hkXcrtuHNPK5vvjOdcsfIdG/rXQw2EHleigDRovrZu15MRiIl4I3LBVaza35i17G3nXslJHFC46kdlBUOMDCANPNT8fsHEysZfEiLeESVyMBZGI7nXU1BHVQMbksd+/dU6fEDEVL2BgMZhHcKYCr+ESSrH12y9COVR1T6WqaM17i/wBhdVa+oFU/ORqlvfDarPLkyxK4LK7oGAazWykEm+nF5XphQUzWR3ubbgFWqRszGgcHa6+9wJGO08He1vEPL9h6Z07Wh+inxqWV1OWutZfoumSxO6g7bW+GnB5eE/8AKa8Oy9buF+WN39pNh5VkAutrMt+YII+dibUunhErS0rQ5HZQQtV2FiUljjeNgV8SAm3RsmVge3q1m6phY8g9j+bqP4lz23tWDCxI0pvdMRGqLzOZvwHnRTwzTSOyd2m/yXBub90nY955XLyAudAVjViEsoAOXXmoBzdabsaxgys+/KY4RX07C4TaHhVDgob5bLcX+6eYB87a26CrFrhW4MRiknLWfDddwotproahKegNsSFylmu2RdWOvuAFyfkDUjGaXKV4liLKZpAPiOyspdkyR3UIXB5OLZWB5EnkPOoBM2TU6fkKvBjFM2nu/wCI8d1bbm7b8HER4eZ8ysV8N72UCzLl16ZmIB8qr19MJITIwa8j6JCyXq5jaya9qYhIIM8jAKkDfEpKCAPM0pgifLIWtGt/yF6XZQUlbfxkuIkOII4G0Ma6mMjlmAvcsljf9KdQRRwt6bd+/dX8GroopCJNEvYtzCyyW0c+pya1rZyOYuTpfnY1eYwSNy9lJLizG1J6Q8Csc4dVII1CfmarZS029U/ic2SzgdFAlxV2WNBmdiVt5k8h5/1qdsWmY7KjXYiyEEM1Ks3wDLfJxpzDZl005PcixBvzquXtcexVehx2PpfraH8qJBtY4OUFOISAFxoVZQwPD1BFvW5HXtVh1P7xHY8bJNLVComc5g0Ws7B2jFiUikia6mWTTqLhjYj41kqyB8MjmuHAXBNil3e3eNII44UN5JY/CvccHH6x8+3zphh9E6R7nu2Bv6r0nJqUo4jBshIZ1Y6ls7WfN1FubX6EcwRTcOY7VunpsmFJjjIo+nI26rpwYGCS8ObVQdCBe2o6damAErc0ett1Yw/GI3uLHaC+i7gfmahN9loh5HS5XuAgOIzrGf8ADC57Ak2JsSAOduZ8q6f+lYu5ukOIYs1hyR623UuHCvnUK6BlIKsjh2uOWRV1v77edcEtAzHbzUNTjcEsOXlPO6e31nzwOQJ445FcC1mu17i3XuKSYjSOiAkaPCSLJNo4XC+Nv7wxtL9FjkUSPEvFfqpzZARyYjrXVLRSNBmeNAT99EF4jF+Un4vYLklAX56XQ376t6nvN+9N2VMbRmJ0/wC+auOxougEeXXRdNzSY9o4YSDK6zhWA1sTcfLWrsBBeC3ZX6yb3igLuV+jqaLFHRQttC+HnA0+qf8AlNecLobr8i4e+bXlYflVV+y0NNmdJY7Kz2VvBLhXYRZTmKkhhpdTwn8agkpGTtBcvJ3ASWaoOKxckrs0pLMSTz7nUAdBUzGNjbZgXELXEkOVlDt1wqo8ayBRYNcq9uxPIj4d6rmmaXZmm3fsqktE7N4VzxuOkkChgqqvqoosB5nubda9Yxrdvqr9NRmLxFRxjGUWHL8q66TTqmArZWeEIwU7JIsiGzIbi+vz7jpXT2gtsqjoBOCSrWXb4On0cE9vEbw7nrk7X6VXFKR/d9tfqlTqGQHKdlUYnFM7Fm9Y9tALcgOwFWA0AJjEzpNyBd9p7XlnSKOVswiUgedzck9zyryGnjiLntG6j6V91Iw+3mVVV4/EKrZHVyjgdmIPFUbqcEl1/wD36KnPSOa4ZeVFxs7SakBQPVUXPPqWOrHzNSMs3ZXqfDjGCXHVR4pXQEX0NdFrXaqzHLJHdo2XOOQqwdSQykMD2IN66IBbY7KtLHnV++9DnVsPC8n2z+ZH+dUvcQDfOQOyouoXA6KoxMjuxdzmduZ5W8h5VaADNG7JlDSCFi7bA2zPhJRJERoblTfK2hGovzsedcVFPFOzK9VzG/Nc7KBtKZ5nLsbsWJ+JN9O2tTQhkbcoC4qYzJYJjXe7EBVGSJmAtnIN+XUX50vOHQucTmIHZRvw93dL+0sQ8rM8hzOep/IdhV+FrWDK3Zdmnaxmm6iDaL5Ml9L8+vuqXotJuuRik4h6YOi6bE2rLh5RJC1mtY31BB6Eda8ngjlZleNFQa1xcryfe/FG+URRk+0ikN8yxqkzD6caG5HmVKKZ10v4TFSxSCRGKvrxA668/ner72xvblI0XgD2OsuEha+Yk3ve9dDLbKBouZL31Vom9OKC5fGa3fS/zqt7lBmzZVGpu4eJc7QwxLE3nS5PP1qmcxosrkE0mRzBtZfrOrCW7r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16388" name="AutoShape 4" descr="data:image/jpeg;base64,/9j/4AAQSkZJRgABAQAAAQABAAD/2wCEAAkGBxQTEhQUExQVFRUWGB8aGBgYGBocHBwbHxsfHh0aHB0gHSggHR4lHhoZITEiJSkrLi4uHR8zODMsNygtLisBCgoKDg0OGxAQGywmICYvLDQsNC8sLCw0LCwsLCwsLCwsLCwsLCwsLCwsLCwsLCwsLCwsLCwsLCwsLCwsLCwsLP/AABEIAMcA5gMBEQACEQEDEQH/xAAcAAACAwEBAQEAAAAAAAAAAAAABgQFBwMBAgj/xABLEAACAQIDBgIGBwUEBwgDAAABAgMAEQQSIQUGIjFBURNhBzJCcYGRFCNSYqGxwXJzgrLRFSQz4SU0Q1Njs/AWNYOSk8LS8Reio//EABsBAAIDAQEBAAAAAAAAAAAAAAAFAwQGAgEH/8QANhEAAQMCBQIDBwIHAQEBAAAAAQACAwQRBRIhMUETUSJhcQYUMoGRobEjMxUkNELR4fDBUmL/2gAMAwEAAhEDEQA/ANxoQihCKEIoQihCKEIoQihCKEIoQihC8oQo20casMbSPyX4knkAB1JJAArh7g1pceF6xuY2SntDGMV8TEuUFjaNWKoul8pYczpzPnYVi6rF6irkyQ+EJnFAAMrd0sYPefCuQoYqxew45EAWwJYm/MagdzavejWxHM1x2+6vvo5sty2+icNk7VeMoHZpIXYKjsDnQk2UN9pSSAG5jre+jPDMXdI/ozfF3Sqan5Cba0aoooQihCKEIoQihCKEIoQihCKEIoQihCKEIoQihCKEIoQihCKEIoQihCKEIoQihC8rxCX97D/q9/V8cX7Xytlv/Fb42pXjLXGikt2Vim+JIPpMgfwsw1UWzcNgACdC2bUZulqy+Clma3Ke4cYxLd3CSdoRwGKIQ5vGZrE3bqAADfQNnva2lqexmTqOz/Db/vlZNo+rmc6Y6WWnYTDsMJICVbgN9GDZ1GubMx7Csy+YCsaQLWPlss88jMVoWHkzKrdwD8xevojNkmOhXWul4ihCKEIoQihCKEIoQihCKEIoQihCKEIoQihCKEIoQihCKEIoQihCKEIoQihC8ry4CFUbyPF4DpK2XOLLYXbMNVyDqwIBt5VWq8nScJDYKWAODwWqjwavJEPHQK/UaHXlm8jbW3Svm0xbFN+kbhMrgfDuqzDbpQJIXVQBZbaa3Fw176WYEAi3S9WX4pI5mU+f+vopnVEhbYnRWGOtaPDLcGcmNT2W12N++UNbubVLhdM6pqWkkaG5UDnAeM8J0jWwAHICwr6IBYJSd1916hFCEUIRQhFCEUIRQhFCEUIRQhFCEUIRQhFCEUIRQhFCEUIRQhFCEUIRQheV5yhU+0dthSY4QJJRoR7KH756e4a/nS+vxKKkb4jr2U8UBfqdAqZlVGM07gvbKXawABPqoPZF/idL3rEVlfUVz7fYK6xgGjVWS7ygO/1Z8JJRC8l9Vc2scttV4l1BrtuEnILu8RFwPJS5NFa4fHxu7xqeOP1hYjn27/Cl76Z8bA92xXBavnassSx/XlQhIGv2ibLbzvyI1r2kbNnvDuNfRegKZg9oSw2DXmj+1/tF/Rx+PvrU0HtALdOp0PdVpKcO1boVe4PGJKuZGDDy6HsR0Pka08UrJG5mm4VJzS02I1UiuxdeL2vUIoQihCKEIoQihCKEIoQihCKEIoQihCKEIoQihCKEIoQi9F0Ly9CFHx2NSJc0jBRy16nsB1PlUckrYxdxXTWFxsAl/F4+WfRbwx//ANG/+A+Z91ZTEfaE2McA+auR04bqVWf2tBE6QL1bJdRwhyLhWbkGNI20M80bp3cfUq1luLpfTHzSmaGdDNEzsj5EOaLiyqR0YWs3ca86bGnp4cksRsbc7Fd2G4U7Ze6tkAmY3DAsqHgkyNdHYEXzd7Gq1XjF3WjH+vIeS8c5M2QXzWGa1r+Q6e7nSIvJFuFHdLu9OzJXIlQl/DX6qNdD4pb/ABCewHS3fvTnCq2KJvTIsSdT5dlJGRyqbAbZfDtlXNKgJQf8bEM12OY+qoOmlM6iiiqW5jYE6+jePmuy3NsmnAYyKZjJFJlkBKFlPMrbMNRZwL25H4UqbJV4e642UD2DYhXeG22UsMQAvTxR6v8AEPY/EedaagxuKos2TRypyU1tWq9VhbQ09BuqpX1XqEUIRQhFCEUIRQhFCEUIRQhFCEUIRQhFCEUIRQheV4dNULy9GqFRYzb2bhwwEhvYyG/hr319sjsPmKUV+MQUoIvd3ZWYqckXfoqyyiRTLIHmOilrA+eReQHu+dY2rramsBe74fsrjWhrbNVNvrPKkalTliJyyG5UrcjK2YaheYOnWrODMhe4h4u7cKWOx3XDZmz3lxAnaIRkNllQklWZRwTRm2p1trU1XVNihMQdfse3kV6TYWTJFh44y7ABS5zOe5sBc/AUjdLJKAwnbZRAufoAlTa++LNIMPgU8aVuoFxz6e7udKdUODPkIdL9EziomRs6lQbDsqTF4raezpM2IBaNje5OZLk8sw9U/wDWtOanCInMta3mFPCaSsGRvhThsDeyDEgANkk6ox1+HestV4bLBruO6o1FC+I2Go7qXjhhllSSVo1dAcuZgLZuZt3PeiCSpyFjAbHdV2se74QUmYyFojmQjizJA6spEcQ43IfRfEbUAcxWihkZM3K/j4geT/hS2voVf4TeDwkQTtnEl2UrYkQ2HHJbTmbaD50smw8zSOfALW/PkonNV9g5miAeAh4zr4ZOhB+wfZPly93OpKHGZqY9ObYfZV5IQ9X+zdqxzAhbhh6yNoynzH68jWupq2Gdt2FUXxOYpwq3qo7r0V6he0IRQhFCEUIRQhFCEUIRQhFCEUIRQheE0Isq7aG2EiOX15Oka2LfHoo8zVSprYadmaQqRkTneio8R4k9/HICH/ZITl/jPN/wHlWPxDHpZ/DFoFejja3ZfGAx8UoYROrBDlIU8iPKks0E0djICLqUtI3VLtvByjFRzxxeMAmQANZo24rP2KnNr7qaUUsXuroZH5Tf6hdtItYq+ijLRgShSSozjmCev40qkcGSExH0UdxwoW29uw4VbyMAbaIPWPuHapKeklqDZo05KsU9LJO7w7JUwODxu2GzXOHwt+fex1y/aPny99a+gwuOIaC/cq7LUQ0AszV/4Wnbu7uwYOPJCgHdjqzHuTWgjYGDRZyoqpJ3XeVZTQq6lWAZSLEEXBHY135KAEg3WG+k7dnD4SeP6OxQyAs0XMKByZTzW50t5G3KqNSxrdQFqsFlmqbtd8I5SndiSxJuep1J+PM0v0tZauOLKLDRW+6m0/CmEcgDQznLIp5XPJrd71WrIy+MuZo5uyUYnS5mZhutRTYkStNJlzmRQuVrEBVGiAdFvrWbfiE0mRhNrH7nlZjMdil3d7GO08dpJZJGJM6kERxJlNkAta4bKO9N6+KMQuc5otweSe67fbhNWNEZdAXySm/hkGzac7dx3HKkVNJNEOpHew3UdtNVNwu3Xi4cSOH/AHq+r/EOa+/lWnw/GgfC/wD2qstODq1MUUoYAqQQeRFaeN4eMwVMgjQr7vXa8XtCEUIRQhFCEUIRQhFCEUIRQhcsTiFjRndgqqLkk2AFcucGi5XoBJsEuYzacs2kd4YurkfWN+yD6g8zc66AVmsR9oGxEsgFz3VuOnA1cocU0MTiIMiyPrlJ4mPcnmSfOss9tRU3ldcjkq3Y2uNkux47E/TIRiCYUdmCKLFWIuMh8yLMG8uVN+jSCkcYhmcN/JSkNy6LtsvdplkdyzRFJG8MpbijLZrN3GpUA8raVHVYq10bWAAi2vkVy590zTSqilmIVRzJ0ApExjnmwC5a1zjZoSbtLfF5ZBBgY2lc24gL9dSB+pIp/Q4KXHNJ9E0ZRMgb1Kg28lZbveje7ifHt4r3uI78PfjPte7lWsgo2xgafJUa3Gcw6cIyhaNHGFAAAAGgA5D3VdADdAkRJJvdfddLxeOaEWzaLJPTHDE5jmSWIuoMcih1zZb3U2vfQltPOqdUL6rS4FI9jnMcLNKzYkXBB6UusteS07HhdsLG5YGNGkKEPlUE6Kb3sNbV6GZvD3VWsljEVnHdatu7vhBiQAT4Ul7ZWPM+R68qyNbhcsBJ3Cy81E9gzt1CZKWkm1iqhKS94Nmz+M0mYgyExq6+rDBlu7MTqGOuotratNQ1NP0hEBsNf/05SscLWUnYG2ZZGChC0JNluDmWPLwyMTowax86jxCijYzOTlfv5X7IcwDVMEMTwnNhyAOsR9Q+77B8xp5VUocWkgdZ2yrvYJPiV7szbKSnIbpIBcxtz947jzFbSjxGKpGm6oywlvorSmKhRQhFCEUIRQhFCF4aELy9eIVPj9uojFIwZZBzVTov7Tcl93PypZW4pFTbm5U8dM92p0CqmiaRg87B2HqqPUU/dHU/eOvurH12LzVVwNG+X/qusa1g8IVVvfjJ4oWaEDLl4nzcS6jUKdCLX63qPCoaeZ5Ep14HdSsF1X43BLjZo5Ev4ZQpKctnRlYMo1sVbU662phHUGiifG7e9wOCug4NFuUyYTCZUVXYyleTOBf3+/pfnSOWbO4uYMoPAUbj2VJvDvhFhwVQiSTkADoDbqf0FW6PC5JtXaBX6bD3S+J+jVVYDdXHbSIkxLtBATcKRZiOwQ6D3tf3VrqPC2xt0CkmxKnpBkgFz3WlbB3fgwaZIEC925s3mx603ZGGBZ2oqpJ3XkN1aXqTdV0sbX39wWHlELy3a4DZAWC3NuIjQVwZGg2VplHK9hfbQLrvhvXFgYgzDPI4Phpe1/Mnoo0ua5klDG5lJQ0D6t+Vuw3PZZPtHaWPx12YyNH9lbpH7ufEPM3pVLVOcdTZa6mpqGkA5cl3G4N438MoQQAWyi9geV7cr+dcNsRclMPfYnHIwLiV6Wt7wa835VoFrvhX3A5UhkJVhqCpsfgRXt3DVePiY9pDm6J22FseLasTgkRYyLXOosJFPIuve9wSNeXuq5G0TCzt1mK2R+HTBzdWO47LnDtzGbOlEOLQsgvYnqNNUbkeunOktfgrX3LdCumxU9aM0ZsU8bL2tDikJjYMOTKeY05EVlp6aWmeM2iWT08kDrOC9wGx4ond4wQWAFrmwA6KPZGtSz100rQx3ChLncqk2ltUtiY1SRovDZzKp0BjUAlyLcjyF6ZUtGxtO4vbmzWt5E8LsMNtVM2dtiLFhAwyuxcxgHiAU2zXHqE6aedQT0U9E4uYdBv6rxzcqv8AC7ZeHSfiQcpgNR+8A/mGnup5huOCQBkm6pyU9zdv0TDFKrAMpBB1BBuDWmDg7UKmRY2K+xXu2y8X0K9QihC8vXl0KBtLascNgxux9VFF2b3Aa/HlVeoqooR+o6ykZG52ypcRiJZvXJiToiHUj77D8l+ZrI1+PvkOSDQd1cZC1u+6rsbtBYDHFHHmdwSiLZdFAubnTqPfSqmo31Ic97rAb3VkMzbpW2jPJLJHNCwJc5oAxIZGQHPCVtazcib86e08UULHxSDYWPn5qRlrWKdZIBNFllTR1GZCeXcVmM5hlvEdtlBexUTbO3IcMt3bW1wg5m1SQUstSdPqrMFNJM6wGiSZtq4zaLmHDqVW9mCmwCkc3fpz5VqKHCGR6jUpqYqWgbmcbkJ13E3Ow8SmRvrplYoxZbBGXQ5V/G51INaGKnaz1SCuxOac22CeaspUvaEbqq3oWQ4TECG4k8Jslud7G1vOuX3DTZT0uXrNzbXX502a7JIhjjEjg6IwuCQb8WvQ2OvUUozEG5K3tSyN8OUfZPeEZDN9L2gHxM5sEhiQsi2GgsOZGpsOXW9TZw7xXuUheHsZ0ovC3udym3BYHCSuZLvmmQjwncqQjCxHhHVevTSuAxt9lQfNMG5DsF5LujErIYi8SqVuFtxhTmAYkE63IPcGuJWDsumVbsuUrlidiLiBIk0QSxsrA3BHRh1DVU6dj4VYZVPiILXXWX7zbFfCS+G3Ii6N3H9RUwC1VFWtqI9DqrL0aY0ptGEdJLofiCfzUfOrFObSCypY4wSUjr7t1C2/aeyosRGY5o1dT0I/LsaauF1hI5HMOZp1WZbe9HE+Gcz7PkY218MnjGnJW5MPI1RqKFkrSLXWgpsYbJZlQLhcdi7+WPhYtCjqcpaxFj99TqKyVZgrgbx/T/CtzYYHt6lOb+SbJ4IcVEQcskbgaqeYBuBcdL9KUMmnpZOxCVua6M2IVHi9lTxNK8Ni0urS2UFI1taONSbXtfUmnMdZDU5WznbYdz3K9D2ndc9jbb8HDwBy0jTSNlzsNI8xAYsegUA+ZNdVdAKiYlmgaBt3Xro7m6vNlYxDd8HKpF+JBrGT109knuPkaigxCsoDkk281BJEHDxBMezdtJIcjAxyfYbr5oeTD3VraPEYqloINiqEkLmaq1BpgoUXoQlfE7eee64WyoGKNMw9pSQQi9SCCLmw99Z/E8ZbTnI0eJXIYBu9ccJglQki7M3rOxuze8/PTkKxVTVy1Ds0hVriyX959qzRymIJmiaFjw3znoxU910OXqD5U5wyigkjEpd4gfl81KxoOqgbu7NeZIjmIjUZ4ZR60bHR47EcSG1x5GrNfVsgc4ADNs4cEd164gbJmwmHiwkNi1lUlizdSTcn4k0immkqpbgangLizpTZqV9r74SysYcCjM5BswBLGxtwjoOepptRYMCQ6XXyTOKiiiZnnPyUzZXo9Zi0+0JLKAzMim5I5nO/YW5D51qoKJrAqtRjOnSpxZXGzSFTCoE8MKz4o6WyQDMFzAc2YMot5HtV1rWjZKJXukcXPN+PmrzYEgjw74iYhBKxna5ACKQMoJ8kVb+d67VdwubBVOxt+TM1hEro0wRHje+jcgQdSyjia2gUiuc+qmdT6XTqK6VXZeMaF7ukTYe78U/i4oi30hyRlAHADZfmBmPvpbNGHFNm1z4mhreFx2znwPDh1KRut3nKPKQ3K1lPDYa3OnKuMrYhdoUjZPezeU68BfWMw+CGGWzKjtxJLdRIZOYfMebE/wBKifKS3QLxjJepY7f+KbsXGT4nDShZIxJG+RZcuZGACknKG56kGx5ipYnZm2KinYyOQW2VdHiMbFIA7x4kE+woTT4nhPbmDy051G4tvYKctY5mgIUX0q4INhM/tRsCD7zY/nXmWxU+FyubLYbJH9G65tpYbyYt8kb/ACqWFv6gTrFZB7o8eS/QwpqsGvCKEXVHvJuthsatpk4vZkXR17WPUeR0qNzGOGqtU9XNAQWHRZftDdbH7MfxIWMsINyUB5D7afqPwpVWYcyVtnC60cGI09X4JxY91cbv79QzKBNaNzp9w620Pn2NZSrwiWI3j1b91HPhr2eKPVqstsbvJKrtGqh2VV1PCUVs2TyDciRXFLiToXBsmwv90vDy02cumwtnyq7yzCNCyqixx6qqLcjXqbk15iFVHK0MiubG5J5JQ4tOytcThlcZWFxe47g9CDzBHelsUz43ZmlcAr6wu13w/DNeSLpLbiX9sAaj7w+PetfhmOZ7MlVeSnDtWpjhnV1DKQynUEG4IrUMcx4uNVSLTeyxHePeyfC43EQRyJlWUkXAJ4+IjXtekVbhkM0pc4XWrw6npZIWl5N1CT0g4o24o+ns/wCdUTg1ProVfbhtMSBquGK30mdo3cRExnMpy8idD17GpY8OiY1zWXsd11/DqdmxNiuv/wCRsTprHyHs/wCdcfwWAk3uoXUNKBuVO3ewWM2yc0jZIFJDNlsL6XCC+reZ5XplSYZFF8AVGSsgpWfpg5lpGL2WuzsDM2CRVkRcxZlzlresW1BOlzTUMDG+FIuu6pl/VOiql2vtKZCPAjZWW2sbAMCPOTkQaqmae+jUxNLQst4yvjD4faIKfUR8EZiBYMeDTRvreLkOfnXXUm5auCyitYPKi7ew2MGDaKcQGBVACGPNe3qqPrblr2AHe1St6nIXAFHm8JN156LFiwwWF8MYpWYqXJJ+syBilm1QldbC4NudSNFt1VqPF8Oy08VIqIXy40NHC9S1uWbYOJDo0d42HmjFT+VUzoVal1dcKTvHipIsNLJEAXUX1BIAvxNlBGay3NutqAOV7EGukAcVnewNqQrjIxPHhsuIBEeRbrrYBgTe2c5hbpoNahaAXHRNqiEiLwuJstI2XCio6KAoDEZQLADpp0riC3iulkpcS0lQ8TsXqhv5H+tRSU5LrhWGVnDgsk3q2bifpE6JnfxivdrZeSnWygHvRnAIB4T+nZD0jICAUxbD2JHhwvhqwxqYhIw+Ym9whcW5ZQrN30F66Y85hbultXUOk1J8JC18U4WcQaCe6FkOI2kn9p4lJwckklo2DMMjIoUjQ9edZzFzLq+FxBG6fwUznQB4Tlg9oPhiBI5fDtYZm1aMnQXPNkJ0udR5jlHhONmZ3Sm3S+aAEXG64b1+j3DYsF0AhmOodRof2l5EefOtC6FrwuqXEpYDYm4SCu0sbsl/BxMZeM6Rm/Cdeat/7TSCvwhkmo0T1pp68As0dypT+ko62w/fm/b+GlIwJvLlN/BQDq5R5PSPN0hjHvZjXYwSL/6Km/g0Y3cVxl9ImItokY0HQ96mZgsI5K7ODQjW5VnuDvPI2LluAqNGTkXRQwZbtbuc2tOqC1O3LqUuxTDI42At7p9322VE+DxTNGmbwmOfKua4F73tfoKaSDwlZ2jceu31WD4vD5UbQE26e+kUb7u3X0eoDBCSAtLw2zYcBhruiSStraw1a3IX5KKz76iWrmswkNCymaSqls3QLO9plmmdnAzGxNhYe4DoKfR/AAFq6OFkbco1Wpeh3Fp9HkivZhIzAWOq2GoPI+dqa0bwRlWO9ooyKnNbSyYN4t8MPhXMcgdnCZyqrpl950q254bok0VO+TxApf2ftadJAuDhDwni8KSWMZQesLIzHLf2WXToRUbqjLwrPu7T8b/yrfE72SxqxfBS3UEgK6G5A5XNvnaohWM/u0XnuN/gcCliUYzGvH48axMw8bDweIQjKBbjYDN4isVbtbS3WrHWzaLkRNYC76pj3N3SeBI3xL+JMpLZRbww5vdxwglyNLsTXVjyoXzD4WpxFdKBeULzlLZ/u2KYHSLEtmU9BNYBl/iCgjzDd6ryixurTPEzzVyyggg6g6fP/wC6iDrbrjbVfnrenZAwmIng4tDmj4iOE3KWHk16glD2uFtlr8OEM9OQd1tm52PE+Dhl0LMgDn7w0YHzBvUrWgArL1LHMkLSroCvQoCl7buBjRjLY+I9l56eZt+FUa0ZBpuUyo5XvGTgKJ6PMEn94mKfWmYkMdT4bKpUjsCKv0TLRi+6hxGQ5soOid1q6loN9UGhCxHfXB5MXiAft5weyyAEN8HH4Ujq79ck7FbDDXh1M3yTduxifHwoza3GUjytWNrGdCfRUaxgZJpymLc+cnD5GJLQu0RJ6hTwn/ylfxr6Dh85nga/lJKltnacpQ9N8IaLC3v/AIjcj9ypKp2WNN/Z+MSVGU7WSHuZseCfEmOYtYoSq5yLm4vbqbDWkFdVSwwZ4xzqnuKOdTEGMnVT9sbsphmZWBZSCY3JOthfKdfWH4ioaeudOAWn1CjpKvqizzqqDYuCWSeBGGjyID7iwppGSZLFNKxjWUjnDey/QeG3awsbZkw8ata1woBtpp+ApwGgDQL506pld8Tio2/r22dijqPqjy59q8k+Aruj/fZ6rDMQ1sx7AH4A9KzrBfRfSZxeEgK+2ttozSeI4souFX7I6C3c6e/QVRhpem3K3ndLIKVlLEXOOqWMSriRg+hspt2BGgPnTQZQ0ZNlZwer95D38XT56NoZDG0iyFMrsFygE3IUkte4I0Ggt11pVW4g6kkHT3ISTHADOQVo2xNomUukgXxY7XsNGU+qw52vYi3cGn+HYi2rYM26zU0RYfCdF0xO7+Gk1MKBr3zKMrA9wy2Ipplvuo2yuB0Kqtv4CfD4eWSCbOI42YRTIJAbC9gws2tupNQOp2lTsmDnai3ouTYm+PwRYAIYHyEcjIwU28uEG1QxyDqhp7KUxnoPI3um4Vd1S/dek16hLG8W/eDwl1eTPIPYjszfHoPjXhICtwUM02wsFnG3PSq+IBiTCx+G+l5GYnvfhtlItfQ1BJMA0mya0+FDqtbm1VxuPv3MwePERtIIwCJYwWYKTYZ15m1vWHxqs2YHUrzEMLMDrEhMOP2bhNpMsiyBmj4SUIDDrlYEXFr35da8eC/UKtDPJSaWVzsTZ4w8YiUKEXRbdu58+9exNeN1Wnk6js3K+8dtiGFSzyILd2A+dzXrp2t05RHTyPNraJHbePD43EeG+IjhTTMztlLqb8EV9NerfKoY4XSydR5TB7DTR5WC5UbZm720Bj1ljkJhMgJkWQGMwq2iZb9FuoFqtZZDJ4TopXVFF7oWub+otaWrizuvKDQi6SPSZsgND9KUXaAWcfbjPNfeDqPj3qjWU/VZpuE2wqr6MmQ7FKuxNpDDYMiLU+KAA4PDmbiuBqMozfAVk6mm95qRn7fgJlVx5nhXe6e8rQriBPEzATMxlhBccQDAlBdlXLbXUaE6VqKLpxRBg2CV1VKSbgrl6YJVkwuFkQgqZLg+RQ1NUkOiV72dBbW2PZZpstLzrqVYAlSOYItqKUSn9I6acrVVzGPOV3ZaA+PXF4OaGe3iLGSbdbDSRfly70hbA6nqWyQ/CT/wWZkgdBMC3a6Rt2j/AHrDfvU/mFaeL90LU4ib0L/Rfo+nS+Xqm3z/ANQxX7l/5TXL/hKnpzaVp81geNfp3H61nYwvp0n7V0wbKwgY+M3qA/Vj7R+3+z2+JqhPIWfpt35/wshi1f1D0WlUG18SsmIldTdbgA97CxI8qvxMLIWtO6d+z8LmQOzclW26u1cVErLCgMZkN2yg2awvqWHlVatpqeUjqHW3/cKLEYYpJ/GbLRNxMPiJZHxUzFFt4aplUZgCeI89Abga96Z4bh7I2hwWYr3xD9ONPQFOkrXHGR5o3U9VI+YNC9bukTGwmXZ2FkXSRY0KHs6qCv4j5Gk1Wem8PTekcM72nYpy2TtJZsPHOLAMoY36aag9rG9No3ZgClckZa8tCRcdvHLtPEPhMDIIoI9JsRzY/djHz1qOSUDQK62AQNzu1PbsrrY+4+Cw4FoRI3V5ONie9zp8qhJXMlVK7S9gvd+dmh8BiFSIMwQsqqutx1UDqNTQ43Fl1Ryls7STyso3X22+ExAMKvIpH1kZtmYAam9tLHUfGqbDY6ha2upI54QLjN3V1tLeXDz/AFy4eQSjRwpKlV6N4i81JNrdwaieD8THKlFh8rX9J5HkVwbbMPh50geTl4gaRgFJ0ANybk+QrkCXcu0XbaFxlMd7FLuNxH0mRUjRI1aRVVABpc2GY8zzuakY2xurop2wRZ3G9uEr7chyTyICGKsVuo0NtD+NX4xZiQ1EolfmaLFW27G9mNwYUQSt4ZF8jDMt/aNuYH+dSZw3QKhSNdUlwlF7LbtwPSEmP+rdRHOPZBurAdVP6VJHJfQqOqoTEM7NWp3vUpCXKn3ue2CxGl80ZUDzbhH4kV446FTRC8gWdbX3cxMUjeER4ZKSFucjOiEFQOWthfvc1n5MjXZiNVoIqgPAvwu+x8FkkgK5QMKpad2JHC6NwG3M3bMAdBpXdNmBLnbKOpIt5lRd7YWXZWFzi152ZBY3WNsxRT55SKuygiBT4K4Gv07JQ3fwCzTlWuLRkgjmDcWIpVUzdKHN5prjkxhLXjhWW0cyo6vpIqmxFwGBFiw+HMVXgAc8Fux+3kuaaVlQAVA3ZH97w375P5hTOD90JnielC+3Zfo2na+Yqp3tW+CxQ/4L/wAprh3wlTU/7rfVfnvErmdAerID8WFII9AT5FfR68kUjiOyZNu4xf8AAiICqLOV5AfYH69hS+micD1X78f5WWwnDOu8yv2CWpxZ2HLlp8KYNuWrZ0wuCB3TXufsuaWG8ZjVRI+rXJvZLaDtlFLq6qiifZ4N7BZnFpbVBC0zZG1fCWOKZMgACiRTdDpbi0BUnz086Z0GMwSAM2KzU0FznaUxrT8EEXCqFccdKFjdj7Kk/IE16hu6WsBh7bOgX7MSH8BSmsbnjJTGFwE6ybffeibDxyYCMkI7mRm+49rp7s2b51JQSl0Knq3tgdnHxHZT/QziVjxEkYtZ1Uj4XH6ionuJe09kroJDLA8OPiutrqyNivdwq3DbWVpJkJA8JgpJ5ElQ1h7gRUAmsrJgOVpA3S7vTuwmPIlw0ypKgKMRqCDzBy6g61060mxV6hr5KMkStuFUYb0VSZGvigrtpZV4Co1sdQSb10KS7d1dk9os0ofk0C+sT6J7Ivh4j6z2yy8J8wAbrYaV6aW4tdcxe0b2yOcW7qDtw4TY8GRcs2NNyGsMwZtAfuqOXzrjp3ORL6mvfITLIbA7BZDgnDMM3Mk8/wAfjUsgIGiZ0MrJXAncq/jPPLYagXUcxb1AOtUzcG6dRRBpOQWP5XOTZc8K/SIpCmUkkrzQa3Nx8j76sxSX0SXEonRRksPqFrfo09JSYtUgxNkxHqqfZksPwby+VXA+2izr6dxYJBsfsmvfdh9ClueLhMY6tIGDRqB1zMAPjXcmxXFOf1EYrHLDCsky2Y5RkGpLtYBV7m5tS/K21iFOGve6zeFDw+wpJjeYLFFmzGBNS5HLxX7cuEDpa9qmipQDdy9fUgaDU9/8Km9M+mGw46eL/wC017V6R2TP2b/q/ksw2NPJHNnjsSF4kPtLcaA9D2pLOxj4i1317J/jVIZwLbhOG10jxGEaQcgrEHkQwBuD210IpTAXwThp7rL0xkhnAHfVLW58ebHYUf8AFX8Nf0rQ04/VC2eMOAoXkdl+iKdL5oFT74H+44r9y/8AKa5f8JU1P+631X572grEqFOVrrY9jfnSCEgXJX0mrjdJTFoVrgsKSVjQFmJ5DmTzJv8AMk1Vkk0LnGw/CiLo6WHsAou2sEYZ5I2bMwtcjkDYaDyFTQyiSIOA0UmFy9SIv7laD6NR/c//ABH/ADrO41++PQLNYvrVEJokjDAggEEWIPUdqUscWEOCWX4UrdvEn6yBiWMVirHmUa+W/mCCPgK+iYLWCoi13Cp1EeUgrvvVNkwWKbtC/wDKabnwgkqCEZnAL5jgy4UIPZiA+S1RlGaFysMNpQfNfnvfIs2LxANrhgFvroFFv1qtTWbG1U8XkIqWk7WUXd/aDQtG6etF0OhPdfj09wrqZt7juqVLUGCfqHY/hb3sfeRJoM6WZit1AI1P2deTX01riGp1LJNFoJKbUPabtVfsTdNmHiY1szsS5iUnICx9o83PIdtBpUrYm3zEKSWtIAbGLDumnCYOOIZY0VF7KAB+FTgDhUXPc43dqpDTBRckADvXXVyjUrnIXGwWbb8+klYw0OEYM/JpL8Kf1b/o1C6Uv2XMs0dPodXdu3qshaSWaUsLswJZnY6kgHr3HTlyrprQBqvKOjlrS6Qnb7Kv2XixHIHYXC39/vqSWPOyyfUE7IJLkbf9dXuztsKzs0gK68I7D+p71Tlp3WABTmixNtRd3yUSfE2lldFQh+ji+XzGvOrGTM0NJS2tozMSQ7fdfOx9lTYmcR4cfWORY8gLa5vIDnf3VJo2wVKOm92gIDtPPlfo/ZmxWHhyYmUzyooC3FkU2sSq9/vEk+6u3eIJY5+lgue0V8XG4aLmI7zMPcLLf+JgfhUFs0otwp2nJA53fRM1MFQ81nXppP1GH/en+Q1TrD4FovZkXqj6LNtjI2dmCllRCXI5hSRxW6gW1pLPbJa+pK1GITiN7QeVa41ykUrI1ldDmFrhri1x2bz7VVjsZA1w2Onkls1G2R4e3e6jbjLfaGE/e/krGnFL+6ruO2FC6y/QdOF86VDv1Nk2fim5/VEfPT9ajk+A+isUgvMweawTGC7gAEm40HM68hSGO1tV9NlOWK/ZaruvsQYdC8lvEYXYn2F55fK3U1lq6qdM7Izb8rG1tW6of5cLNt48Ys2KmkTVSwse9gBceVaOlidHA1jt7LU4QwsgylPvo2/1P/xHpBjP9QPRZ3Fx/NOTVSe/CVqt2li2hcSIbExSL8gGB87EE/OtJgMr25w3tdeOYHjVVcu8vjYfGYX/ABbJKgfNdychZdANRoRm8q0tFVue1scg1IuvJaXIRINk74ecNhlbo0QI87rViRw6ZCpgHqj1WG7/AOHVMXG2lpozmHUFDz+TD5UupSXwnyK4x+LRrxulnGYW6FhzHL3XFTxyEOylZ6KWzsp2XbA7VxMTZ4SUzEA5hdSTpqL6nzFq6fFG7wu1KZUlc+l8LXXHZOeC9KM0XDJGpI52Y/qDb51GyJ4Hgd9VfGJxS3LmfRScT6X5eSQID3Lk/GwWpQHkalc+90x1a03+SVd4N88Ril+sl4WHCkdwD5dyPlXjYzfVVn4jKbtY3KOe6rVweULmKWXUALb4ak6a1yZb7JQ6e+31XfBRHJM5YADhYAagWsGHTmbfOpGnYLd+z8Yjo7//AEVQPs8l/DSznuNR7/dVgOAFyp30vUPTZzupcOEdyVX1wNb6culcF7WqajoejGY4d/PuvjZGy3mbwuIuzZUUdTfUsfsjU/CiSUN1CQvqp3Se77HlfoLcHdaPBQ6cUreu55nyHYeVcQuLxmPKlqp3Ps0nZNrMFUk9KtXDWXKogF5sl7c5xM+IxVwfEkMa26JGSLfFix+VeUzd3FWau7crOwTSKshUQsz9NR4MN+238tUa34VqPZgfrOPklHcbayQYgiQWWRcufopzGwPkeV6zuI07pobt3Bum2Nwve4FvCuN9NhmKKSSEXjI4lHsX5sPu9x0qnhtX1HhknxD7+SX0FX4wxypPR8P9J4W4vxN+ET2NaSk1kTfHz/JG3l+Vvppwvnd7Jc9Io/0biv3f6io5PgPorNH/AFDPULFMOp+kwecsf84rO/2O9CvpFYf5V3om7fDeDxC0ER+r5Ow9o/ZH3R1NKKCiyWldvx5eaQ4Zh5NpJPkkSf129/6CngJIBWmgsMy070cr/cx5yP8AnWXxn+o+QWOxY/zbkz0pS1U+1NlyYuZI4zEBEpdzIpYXbhWwBHQPWmwKi6rXm5C96zIhdwuk/bh+gw4loQkc2bwJcoJUhl9ZAfVbL2+N6cU7pYarpONxbQq42P3gtJ23UrcjfhPov0bEOqPGuVSxADJ059RyNWaoPA8OxUUtKGy34SJvTtQYvFApciwSM9hc8Z8ix+Qop4ulF4vn/hKKhsmIT5YBcDdW3/Y3ENHnjaKcAcomufgD+VLziUIfkcC31VObBZI7uB17KvTCuzCARM8pNvDKkMP2geQHO9WC9rR1C4Bo5StlFP1MmWy7bV3eWJGQy3kvYiOwRWPs3OrsOvICuYazOcwbp572WtofZ8PAc+5VRhofDLRWJIPO2hB5cutWnvz2eDokuN4c+Cs6bTpwreXdvwozNLaG4JVCpMjfwgjKPfyvrVYVYe/pjXz4CmpMFmnA6jvkq/AAyHw8paW44UUk9NfIed7VLJZnjHw+ao1uEVEFR0mi6921gcRFG4kXIHPq547kaeyGzXuOlSwTxvPhddavD2uZSCGQaqv3fwzXeZW9ThAI5nsfnU8zhYBMsOheZDLfbRX+DgvnWyAlgLi4Ni1ioPPU3+AJqEtvZMHSOZd3CYtwFhlx+JljWyKFij7dQzfEj5VzVgDLH3WWYGve+Vu91saEKB0tVhpbGLFUXBzjpykT0m72+BCY4yBLILKOqjq5/TzqPOZn+SY0VLc3KWPQptvwsS2GY8Ewuv7xRr81H4VcjNtFPilL4BIOFuAqws+sq9NU3HhU8nb8h+tUq74QtV7LsJlcUhbNdQ5V7cSCwPUXNJ5M2W7e60tS4GW10zy7ZMeEmglJZWjYRPa9tPUb9D8KWspQ+obMzcHUf+pDLTBs7XsHOqg+jg/6Twvvk/5ElP6T9xMPaHSiI9PyFvNOF8+S56Rf+7cV+7/UVHJ8J9FZov6hnqFh+IUkrqRdgARoRxDUVn2G119JnaHR2OykSnLoASb2VRqSewqJviOqilnZA3M7sqqSF0mlWQ3YEXty1A0HlVslpjaW7KDB53Tse88laxuAtsDH5lv5jWTxc/zJ9FncUJ96forfH7QWMcizE2VF1Zm6ADvVWlpHVDw1qqBl9eFKhkXAYSbE4kjPbPJbvayxr3tovvuetfR6GkbSxBo+aXyO60mVuy/P+8Ms0zjFSNZZ5XOW/tC1zbstwt+tqmewDx8pvEAJWxt/t3VcyhhY8ulcA9k0lhZO0tcpOBJR8zEEEZTp7N+fwqKeLMzRVsNw9lA42NwU1YPabwMHjcHlZhrfsGAPEPPmKTyQNmBY8JnPTxSNOXZOM+1I58N9OiIWWJWVrWLAe2hHW18w9wpOyB8U3uztWnZZ/pBsmXhI2LVtDfVenb3/AHj199OGkbALW0TWtaCd1YbmwIZcTi31TDgWH38t7279B5moq9zxGyBu7vwsxicTH1pceNFE21jmmkNyDqMx6XB0RfIH5mpYIRAywC0NBTMa25U6DbHhQiOK2d7l3UDMemVT0A6sdByFRPpy52d+3ZU5aYTTl3CW9oSWuzhRl1A56+Z5sfM1eh1Nmpg6CKGLqOCotnY9kYgC6sbutrsQNWI7EAc6YOjuLlZQYm+nlLcuhOqucPixlyqrK73OZrXyG97a8za3lrUNiCjEcYjNJeIG50TR6KsVHG7BiqAorC5A5M3z51DOC43SjDHl8b2E63TNvPv9DELRuJpSNFUggH7xGg93OuWxvk0cnENPrayyjaOPkxErSytd2+QHQAdAKvRxhgsnEEIaF7gcS0UiSIbNGwYe8G/+VSqSaESRlq/T+yscs8McqG6yKGHxF6sNNwsPIzI8sKyP0wTE45F6JAD8Wdr/AMopfXE3AWx9l2fpvcqfd3ZyTeKj/YQgjmpu1mHa1I6md8Ia5vcrjG5jHUBzTsjahaOOSOTRsujcg45XHn3HSiDK54ezY/ZWKKsbUMB5vspHo2X/AElhfJpP+Q/9aa0uk1lN7Rf0Z+X5C3c04Xz8pc9Iv/duL/dn8xXD/hPordF/UM9QsPxkwABJ5MPwNZ2Nt3FfSJnBjbu2TTsHZmX66XRiOEH2F7n7x69uXeldXPf9Jnz8/wDSxeJ1xqHZR8I2SjtGdZJ5pEN1Z9D30AuPKm0bHRxtY7cBajAmZKbXlXGyMbi48OTGsxjUEjLHcc2vY9tB35moJ4ad8gDyM3qlta+PquJ3Wubs7GSJVlklE8zKLyEiwuL2jA0C+fM96e0tJBA27AstUTSSGw0Czb01by+JPHg43HhoPElsb3Y+qvwGvxFWXuGytYbDmkBOllmb2J5ioHG+l0/cxhfcIFu9cAAcrvTdWOwJMP8ASovpWbwicrFTYrfk3W4B5+VSsdqqGJDM3MN1tb+jfDsBklax1UmOFh5f7PX51bBZ2WeNS+1tUR+j6ylRLEb8wcMmv/7VXdSxOk6hCPeXkWuvhvRyNLNhm8mwo/SQVKGsAtlC798mP9xC8Po8YKVU4bKTmZRHKgJ78M3PQV504s4cWDay5FS8akm6hy7gFdDBhm68Mk6fmW15170ISblqmbidQxtsxUM+j5gxtC6E6kx4lW/5kdRvpYDwrEOM1EZsCkj0g7ufRVXjYOTojvGxt3sgBAHc1z7vExuisfxKpqzld/pI4cq3CL6C/P5eYrjcWJVSupjI+zeFNSN34mDMeXI/h5VCXtCa0lG1sWVwuF1/sp30EcpA6BWI/KjrxjkLr+GU175VIj2RMNBDIP4G/pXBqY+4+qvRxtaLDRd12NP/ALqT/wAprz3yEf3BSiy+xsmb/dt8bD8zXvvsZ5XVvK60zcTe44TBrBNE7MjMFs8fqk3F7t0uR8BXrcQiA3SGqwmSSUualjfHaQxWMklClOBBYlToAeoJHMmq9RUCSxan+B0xpoyHKtwzMkxeM2dALdiNeEjsaqPyvjyuGhUtbRR1LiObJm2viI8Vg5HIGeNb5TzVh29/Q9aWwMkp6gNHwk791mYIX09WGnuofo3Yf2lhR1vJ/wAl6f0o/WWg9ov6M/L8hbuacL5+VSb6xBsBigRceC34C/6Vw8eEqzSm0zT5rCYZAZoQ3ISD461nSCGOt2X0DFR/KOKu94NpeKfCQ8A/xD9o/Y9w61SpIRGM79+P8pDheFGR3Wl2/KV2PE1u9MdSBda6ntYtCc9196WhwwTws2S9iM+tyT0QjS3frSutw9skubNb6LJ1lK587iFAweOjaeULGCpJOVY24DYaa2uCS2mlredWZYntiaC839dwuoInO0PC6NAOkZHugFcCQ23+6YNhjGwH1XKTCXBBV9e0Kg/OuhKe/wB1I1rAb2b9V84yFGTIuGIIGjEAcup71yx7w7M5+i7jjAOYuC+xHCqqJEjv10Gprkvle67CVy+ASEkK82DvVJh7JEfGhHsPdTGPuyWtlA6N8xTamxGRgDJgklZg1xnBsm3Z+/UUsYdY5ypvYiItyNvZJvTthDhcLPSUz2m26nR73xG1o8QSen0eb/413lXHSda5XSPeQt6mGxB5848g0/aIoyheZPNR5NrYk6jCgaXHiTKvx4Q1dADZc5FU7X2rjRGxWbBwn7JN2PcB3YKD24aJI32u1dwll7EFJn+MC6hZi543kYMxYaEEgW07DTtWNq5Jeqes4gjha+jjp+nouAwjL0hH8Q/pXBlB5KYN6VrAH6L6zke3EP4/8q4y37roW7FfSYk6WdPgHP5V4WDkfdeFre34XePGMP8AaD/03P61EYm9vuFGWN4H3C6/TeniD/0X/rXgiA1y/cKPIe33URYYgzuczuw0HhNb5WqbM8gNGgHmFMDJYNFgPVclisq+I2V2vwLGt/lY131LuJaLjvdSE3JLBcDm6q9pKBMb5hwL6wAPM9B0qzGSWC3cqal1BXbZGymxAmkiv4keWwPJhY3U9vI1zPUNgyMk2P2S2vqvdqkX2sFyxJHhPYskgUq4626q1xqK6jNpBy07f5ViSNlRZ6n+j6Uf2phCbDicfEwuPzpjR6SLn2hb/JfT8re6b8r58qvedL4PEjvC/wDKa8OospIn5Hg9l+eNmYc4lM0bKuXXmb3CFiOWhsKRyAQu8Wy2c2KMnh6ZCuo9kzMoWMRjjWMcR5sgcE8PKxFUy+NrvGeL/ey6OKtayzQq/Cbuyhc5ZeOOSYXJOkdgVOg11qaSpjcbDggfVQ0mLGIeIXJU/F+JhMOQTGSrG3PiuFe3TWz/ABsahDGVEoOuy8bXh0jja91VYbb8oJZViBexOja8wPaqeSkYdDfRMY4c4BvupP8A2sxA6RHQn1T3t9qof4dCe/1/0uXUumi6HevEajLDzHst1/irwYdB3P1/0vTQkGwXJd7ZcyhwmW/EwQnKL2uRm5CpBhsW4uq04MQJaL238leYHZMkpH1iBpLHN4ZJF484tduXMfCqsszIhqDp5+dlCMSsNlwbYzmEFnU54VkKlW6vly+vXQqGh5sDobfa/ZeSYl1G2LVH2vuvDhjIzlQEkC8MZBJMecWGbnewq1S4jLJbJfUf+2VCzZdA3dLWDnZgLOQRfUAAjhJt86ZPqpW7lMKfDIHi91JTxlNhiJQLr7be1z61z725S/whhXn0uUA5nZxcniueR8zQap52K9GEx2Oi6/2tbQwo5Hmw+OhFeGadw/cI+ihdhcTL5W3KZtilXhzRJEEkIzaPe/iCPXXzB91qSVTHdS7ybj/F1XZO2NxDRZWMGxG4Pq4BnZ15N7F/zy1VfO0X8R0A+6lOJuO919DByKoYLDrGJNAftAZffrXJexxsSd7Ln3+/dVe2d53w7ZbROysVe2YZbGwufPn5CrUGHMmbmuVLHG57c5Hh7qMu+82n1cfTq3Wuv4XEDuVcbh4cL5lzG+uINuCLr0bp8a6/hkXcrtuHNPK5vvjOdcsfIdG/rXQw2EHleigDRovrZu15MRiIl4I3LBVaza35i17G3nXslJHFC46kdlBUOMDCANPNT8fsHEysZfEiLeESVyMBZGI7nXU1BHVQMbksd+/dU6fEDEVL2BgMZhHcKYCr+ESSrH12y9COVR1T6WqaM17i/wBhdVa+oFU/ORqlvfDarPLkyxK4LK7oGAazWykEm+nF5XphQUzWR3ubbgFWqRszGgcHa6+9wJGO08He1vEPL9h6Z07Wh+inxqWV1OWutZfoumSxO6g7bW+GnB5eE/8AKa8Oy9buF+WN39pNh5VkAutrMt+YII+dibUunhErS0rQ5HZQQtV2FiUljjeNgV8SAm3RsmVge3q1m6phY8g9j+bqP4lz23tWDCxI0pvdMRGqLzOZvwHnRTwzTSOyd2m/yXBub90nY955XLyAudAVjViEsoAOXXmoBzdabsaxgys+/KY4RX07C4TaHhVDgob5bLcX+6eYB87a26CrFrhW4MRiknLWfDddwotproahKegNsSFylmu2RdWOvuAFyfkDUjGaXKV4liLKZpAPiOyspdkyR3UIXB5OLZWB5EnkPOoBM2TU6fkKvBjFM2nu/wCI8d1bbm7b8HER4eZ8ysV8N72UCzLl16ZmIB8qr19MJITIwa8j6JCyXq5jaya9qYhIIM8jAKkDfEpKCAPM0pgifLIWtGt/yF6XZQUlbfxkuIkOII4G0Ma6mMjlmAvcsljf9KdQRRwt6bd+/dX8GroopCJNEvYtzCyyW0c+pya1rZyOYuTpfnY1eYwSNy9lJLizG1J6Q8Csc4dVII1CfmarZS029U/ic2SzgdFAlxV2WNBmdiVt5k8h5/1qdsWmY7KjXYiyEEM1Ks3wDLfJxpzDZl005PcixBvzquXtcexVehx2PpfraH8qJBtY4OUFOISAFxoVZQwPD1BFvW5HXtVh1P7xHY8bJNLVComc5g0Ws7B2jFiUikia6mWTTqLhjYj41kqyB8MjmuHAXBNil3e3eNII44UN5JY/CvccHH6x8+3zphh9E6R7nu2Bv6r0nJqUo4jBshIZ1Y6ls7WfN1FubX6EcwRTcOY7VunpsmFJjjIo+nI26rpwYGCS8ObVQdCBe2o6damAErc0ett1Yw/GI3uLHaC+i7gfmahN9loh5HS5XuAgOIzrGf8ADC57Ak2JsSAOduZ8q6f+lYu5ukOIYs1hyR623UuHCvnUK6BlIKsjh2uOWRV1v77edcEtAzHbzUNTjcEsOXlPO6e31nzwOQJ445FcC1mu17i3XuKSYjSOiAkaPCSLJNo4XC+Nv7wxtL9FjkUSPEvFfqpzZARyYjrXVLRSNBmeNAT99EF4jF+Un4vYLklAX56XQ376t6nvN+9N2VMbRmJ0/wC+auOxougEeXXRdNzSY9o4YSDK6zhWA1sTcfLWrsBBeC3ZX6yb3igLuV+jqaLFHRQttC+HnA0+qf8AlNecLobr8i4e+bXlYflVV+y0NNmdJY7Kz2VvBLhXYRZTmKkhhpdTwn8agkpGTtBcvJ3ASWaoOKxckrs0pLMSTz7nUAdBUzGNjbZgXELXEkOVlDt1wqo8ayBRYNcq9uxPIj4d6rmmaXZmm3fsqktE7N4VzxuOkkChgqqvqoosB5nubda9Yxrdvqr9NRmLxFRxjGUWHL8q66TTqmArZWeEIwU7JIsiGzIbi+vz7jpXT2gtsqjoBOCSrWXb4On0cE9vEbw7nrk7X6VXFKR/d9tfqlTqGQHKdlUYnFM7Fm9Y9tALcgOwFWA0AJjEzpNyBd9p7XlnSKOVswiUgedzck9zyryGnjiLntG6j6V91Iw+3mVVV4/EKrZHVyjgdmIPFUbqcEl1/wD36KnPSOa4ZeVFxs7SakBQPVUXPPqWOrHzNSMs3ZXqfDjGCXHVR4pXQEX0NdFrXaqzHLJHdo2XOOQqwdSQykMD2IN66IBbY7KtLHnV++9DnVsPC8n2z+ZH+dUvcQDfOQOyouoXA6KoxMjuxdzmduZ5W8h5VaADNG7JlDSCFi7bA2zPhJRJERoblTfK2hGovzsedcVFPFOzK9VzG/Nc7KBtKZ5nLsbsWJ+JN9O2tTQhkbcoC4qYzJYJjXe7EBVGSJmAtnIN+XUX50vOHQucTmIHZRvw93dL+0sQ8rM8hzOep/IdhV+FrWDK3Zdmnaxmm6iDaL5Ml9L8+vuqXotJuuRik4h6YOi6bE2rLh5RJC1mtY31BB6Eda8ngjlZleNFQa1xcryfe/FG+URRk+0ikN8yxqkzD6caG5HmVKKZ10v4TFSxSCRGKvrxA668/ner72xvblI0XgD2OsuEha+Yk3ve9dDLbKBouZL31Vom9OKC5fGa3fS/zqt7lBmzZVGpu4eJc7QwxLE3nS5PP1qmcxosrkE0mRzBtZfrOrCW7r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38918" name="Picture 6" descr="http://www.idealdomik.ru/images/photos/medium/article25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528" y="1828800"/>
            <a:ext cx="4480739" cy="3873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4" name="Picture 12" descr="http://img0.liveinternet.ru/images/attach/c/0/42/514/42514284_1239699158_SSORA2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974" y="1447800"/>
            <a:ext cx="3200400" cy="4810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3CE4715-67B8-775E-778B-A0A9EFCA88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216"/>
          <a:stretch/>
        </p:blipFill>
        <p:spPr>
          <a:xfrm>
            <a:off x="2078736" y="381000"/>
            <a:ext cx="4986528" cy="622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219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- прозаическое произведение волшебного характера, обычно со счастливым концом.</a:t>
            </a:r>
          </a:p>
        </p:txBody>
      </p:sp>
      <p:pic>
        <p:nvPicPr>
          <p:cNvPr id="40962" name="Picture 2" descr="https://encrypted-tbn0.gstatic.com/images?q=tbn:ANd9GcSYtKv8T2eVUZauE47eEeeFEwdllUUnRXg534K3tbcnRa-Ws7Rzg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05000"/>
            <a:ext cx="3581400" cy="455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 descr="http://www.proza.ru/pics/2012/12/19/17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85482" y="1981200"/>
            <a:ext cx="4662683" cy="4316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1FA629-8760-7FC5-439B-3A8009A2ED4D}"/>
              </a:ext>
            </a:extLst>
          </p:cNvPr>
          <p:cNvSpPr txBox="1"/>
          <p:nvPr/>
        </p:nvSpPr>
        <p:spPr>
          <a:xfrm>
            <a:off x="2286000" y="107576"/>
            <a:ext cx="55626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Фольклор в развитии детей играет важнейшую роль, не только развивая устную речь малыша, но также позволяя обучить его нравственным нормам. Фольклорные произведения представляют собой уникальное средство для передачи мудрости, накопленной многими поколениями.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011E65-20A4-4D9C-A318-994D71612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974304"/>
            <a:ext cx="6477000" cy="477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53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малых фольклорных форм в коррекционной работе позволяет: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3340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стабилизировать эмоциональную сферу;</a:t>
            </a:r>
          </a:p>
          <a:p>
            <a:pPr eaLnBrk="1" hangingPunct="1"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снимать мышечное напряжение и усталость;</a:t>
            </a:r>
          </a:p>
          <a:p>
            <a:pPr eaLnBrk="1" hangingPunct="1"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общую и мелкую моторику;</a:t>
            </a:r>
          </a:p>
          <a:p>
            <a:pPr eaLnBrk="1" hangingPunct="1"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интеллектуальному развитию ребенка;</a:t>
            </a:r>
          </a:p>
          <a:p>
            <a:pPr eaLnBrk="1" hangingPunct="1"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детей играть, соблюдать правила игры и нормы поведения;</a:t>
            </a:r>
          </a:p>
          <a:p>
            <a:pPr eaLnBrk="1" hangingPunct="1"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активизировать чувство юмора и воображение;</a:t>
            </a:r>
          </a:p>
          <a:p>
            <a:pPr eaLnBrk="1" hangingPunct="1"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над просодикой;</a:t>
            </a:r>
          </a:p>
          <a:p>
            <a:pPr eaLnBrk="1" hangingPunct="1"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автоматизировать звуки речи;</a:t>
            </a:r>
          </a:p>
          <a:p>
            <a:pPr eaLnBrk="1" hangingPunct="1"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связную речь и обогащать словарь;</a:t>
            </a:r>
          </a:p>
          <a:p>
            <a:pPr eaLnBrk="1" hangingPunct="1"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над формированием фонематических процессов.</a:t>
            </a:r>
          </a:p>
          <a:p>
            <a:pPr eaLnBrk="1" hangingPunct="1">
              <a:defRPr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1CA6A9D-60EF-58DE-B456-1EF2D4D82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82" y="228600"/>
            <a:ext cx="8373036" cy="627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986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alt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Пестушки и потешки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61565"/>
            <a:ext cx="3505200" cy="3688603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слова «пестовать», то есть «нянчить, холить» — короткий стихотворный напев нянюшек и матерей, каким они сопровождают действия ребёнка, которые он совершает в самом начале своей жизни</a:t>
            </a:r>
          </a:p>
        </p:txBody>
      </p:sp>
      <p:pic>
        <p:nvPicPr>
          <p:cNvPr id="7172" name="Picture 5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4506" y="1580216"/>
            <a:ext cx="5410200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65BD61A-3EC8-E2F4-9FFB-84E09C338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198" y="37356"/>
            <a:ext cx="5000401" cy="674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963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08BBE1-5475-4886-36D0-9F2CAD66F7E3}"/>
              </a:ext>
            </a:extLst>
          </p:cNvPr>
          <p:cNvSpPr txBox="1"/>
          <p:nvPr/>
        </p:nvSpPr>
        <p:spPr>
          <a:xfrm>
            <a:off x="228600" y="1143000"/>
            <a:ext cx="4572000" cy="4258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Водичка – водичка,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Умой мое личико.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Чтобы глазоньки блестели,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Чтобы щечки краснели,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Чтоб смеялся роток,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Чтоб кусался зубок.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8C880C-3F61-FF21-6EB7-B69DD0246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9125" y="1016829"/>
            <a:ext cx="3651793" cy="482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749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Колыбельные песни - это заговоры, обереги, основанные на магической силе слова и музыки, на их способности успокоить, уберечь, охранить. </a:t>
            </a:r>
          </a:p>
        </p:txBody>
      </p:sp>
      <p:pic>
        <p:nvPicPr>
          <p:cNvPr id="17412" name="Picture 4" descr="Картинки по запросу колыбельная песн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2438400"/>
            <a:ext cx="32004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 descr="Картинки по запросу колыбельная песн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362200"/>
            <a:ext cx="29718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1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4229100"/>
            <a:ext cx="3505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11158E-6FEB-AE4E-8D3D-38DA66287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792861"/>
            <a:ext cx="6705600" cy="527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039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D7D2F4A-B6C4-ADA7-468D-2B6D3D19FD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" t="9999" r="5000" b="13334"/>
          <a:stretch/>
        </p:blipFill>
        <p:spPr>
          <a:xfrm>
            <a:off x="815008" y="1028700"/>
            <a:ext cx="7513983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2365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1236</TotalTime>
  <Words>368</Words>
  <Application>Microsoft Office PowerPoint</Application>
  <PresentationFormat>Экран (4:3)</PresentationFormat>
  <Paragraphs>49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Helvetica Neue</vt:lpstr>
      <vt:lpstr>Times New Roman</vt:lpstr>
      <vt:lpstr>Тема Office</vt:lpstr>
      <vt:lpstr>Презентация PowerPoint</vt:lpstr>
      <vt:lpstr>Использование малых фольклорных форм в коррекционной работе позволяет:</vt:lpstr>
      <vt:lpstr>Презентация PowerPoint</vt:lpstr>
      <vt:lpstr>Пестушки и потешки</vt:lpstr>
      <vt:lpstr>Презентация PowerPoint</vt:lpstr>
      <vt:lpstr>Презентация PowerPoint</vt:lpstr>
      <vt:lpstr>Колыбельные песни - это заговоры, обереги, основанные на магической силе слова и музыки, на их способности успокоить, уберечь, охранить. </vt:lpstr>
      <vt:lpstr>Презентация PowerPoint</vt:lpstr>
      <vt:lpstr>Презентация PowerPoint</vt:lpstr>
      <vt:lpstr>Подвижные игры и считалки - это зачин, позволяющий быстро организовать игроков.</vt:lpstr>
      <vt:lpstr>Презентация PowerPoint</vt:lpstr>
      <vt:lpstr>Заклички - это небольшие песенки, предназначенные для распевания группой детей.</vt:lpstr>
      <vt:lpstr>Приговорки - это способ общения с природой один на один. Приговорки — обращение детей к животным, насекомым, птицам, растениям.</vt:lpstr>
      <vt:lpstr>Прибаутки - небольшие стихотворения из двух-четырех, редко восьми строчек.</vt:lpstr>
      <vt:lpstr>Скороговорка - это специально подобранная фраза с трудно выговариваемым подбором звуков.</vt:lpstr>
      <vt:lpstr>Поговорки и пословицы- произнесённое кстати краткое изречение.</vt:lpstr>
      <vt:lpstr>Презентация PowerPoint</vt:lpstr>
      <vt:lpstr>Сказка - прозаическое произведение волшебного характера, обычно со счастливым концом.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</dc:creator>
  <cp:lastModifiedBy>Александр Чуприков</cp:lastModifiedBy>
  <cp:revision>42</cp:revision>
  <cp:lastPrinted>1601-01-01T00:00:00Z</cp:lastPrinted>
  <dcterms:created xsi:type="dcterms:W3CDTF">2013-07-14T19:49:15Z</dcterms:created>
  <dcterms:modified xsi:type="dcterms:W3CDTF">2023-02-27T16:44:48Z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