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проект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Сотворчество»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4525" y="4050833"/>
            <a:ext cx="5054138" cy="2499596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Хорчева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вожатый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Лопа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Александровна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5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509" y="119149"/>
            <a:ext cx="8596668" cy="895004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39" y="696422"/>
            <a:ext cx="10272236" cy="3880773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Активисты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обучают участников мастерской делать из бумаги  «Журавликов» и «Кораблики». Далее каждый участник мастерской пишет на кораблике свое имя и желание и каждый прикрепляет свои поделки к заранее заготовленному листу ватмана, на котором нарисован горизонт. И мы отправляем в полет наших Журавликов, а наши кораблики в плавание.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Материалы: Белая бумага, Цветная бумага, Клей, Ножницы, Ватманы, Краски, Фломастеры.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Кораблик:                  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Журавлик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11" y="3524596"/>
            <a:ext cx="3364412" cy="3241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073" y="3524596"/>
            <a:ext cx="5001313" cy="31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8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570" y="157222"/>
            <a:ext cx="9472506" cy="3880773"/>
          </a:xfrm>
        </p:spPr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Роспись по стеклу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Активисты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заранее рисуют на прозрачных стеклянных тарелках контуры рисунков, чтобы к моменту занятия они уже застыли. Далее участники мастерской витражными красками раскрашивают тарелки.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Стеклянные тарелки, витражные краски, контур.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15" y="2454515"/>
            <a:ext cx="2642572" cy="2642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059" y="2532633"/>
            <a:ext cx="3286814" cy="24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6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196" y="132284"/>
            <a:ext cx="8596668" cy="3880773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Занятие.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деревянных рамок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Заранее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готовятся рамки одна с позитивными высказываниями, а другая с негативными, участникам мастерской предлагается посмотреть на мир через них,  и решить в каком свете им больше нравится смотреть на этот мир… А теперь каждый сможет украсить свою рамку так как он хочет, чтобы воспринимать мир только в позитивном свете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 Деревянные рамки, ленты, пуговицы, клей, ножницы, гофрированная бумага, акриловые краски, кисти.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15" y="3225315"/>
            <a:ext cx="2389969" cy="31950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385" y="3225314"/>
            <a:ext cx="2386787" cy="31950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037" y="3225313"/>
            <a:ext cx="2393076" cy="319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1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504" y="165534"/>
            <a:ext cx="9672011" cy="3880773"/>
          </a:xfrm>
        </p:spPr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Занятие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из пластики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мастерской предлагается несколько цветов пластики и дается задание сделать таблички с номерами для кабинетов, по желанию можно придумать названия кабинетов.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Пластика, ножницы,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макетник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29" y="2536349"/>
            <a:ext cx="4984191" cy="334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632" y="115658"/>
            <a:ext cx="8596668" cy="3880773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Занятие.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 украшений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различного материала участники мастерской создают набор украшений состоящих из подвески и серег, выполненных в одном стиле. </a:t>
            </a:r>
            <a:endParaRPr lang="ru-RU" dirty="0"/>
          </a:p>
          <a:p>
            <a:r>
              <a:rPr lang="ru-RU" dirty="0"/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    бусины, пуговицы, нитки, зажимы,   крючки для бус.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734" y="2548201"/>
            <a:ext cx="2896459" cy="28964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457" y="2321512"/>
            <a:ext cx="4093912" cy="33727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49" y="2321512"/>
            <a:ext cx="3456502" cy="337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6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196" y="207098"/>
            <a:ext cx="8596668" cy="3880773"/>
          </a:xfrm>
        </p:spPr>
        <p:txBody>
          <a:bodyPr>
            <a:norm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Занятие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Валяние из войлока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Активисты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проводят мастер-класс по валянию из войлока, показывают основные приемы и по результату мастерской у каждого получается маленький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валенный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 одного цвета.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Войлок.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92" y="2722779"/>
            <a:ext cx="3801204" cy="26971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701" y="2722779"/>
            <a:ext cx="3224141" cy="269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0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134" y="173847"/>
            <a:ext cx="8596668" cy="3880773"/>
          </a:xfrm>
        </p:spPr>
        <p:txBody>
          <a:bodyPr>
            <a:norm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песком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 занятии используется специальный станок для рисования песком. В начале занятия участникам мастерской демонстрируется видео ролик о том как рисовать песком, после чего каждый пробует себя в качестве художника песком. Каждая работа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фтксируется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фотопленку.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 Станок для рисования песком, фотоаппарат.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597" y="3204201"/>
            <a:ext cx="3495655" cy="24753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715" y="3146011"/>
            <a:ext cx="3288087" cy="24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8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20" y="0"/>
            <a:ext cx="3511742" cy="26338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599" y="0"/>
            <a:ext cx="3312897" cy="2484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8894"/>
            <a:ext cx="3119982" cy="2339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54" y="2826326"/>
            <a:ext cx="4210673" cy="31580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546" y="1257991"/>
            <a:ext cx="2360815" cy="15738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187" y="2633807"/>
            <a:ext cx="3434819" cy="25761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1" y="2670463"/>
            <a:ext cx="3141103" cy="23558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323" y="1627215"/>
            <a:ext cx="2781993" cy="20864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92" y="4380727"/>
            <a:ext cx="3303030" cy="24772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610" y="4261022"/>
            <a:ext cx="3348921" cy="251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0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836" y="2812472"/>
            <a:ext cx="8596668" cy="1320800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</a:t>
            </a:r>
            <a:endParaRPr lang="ru-RU" sz="6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37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Пояснительная записка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96045"/>
            <a:ext cx="8596668" cy="4445318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Инклюзивное (франц.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inclusif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включающий в себя, от лат.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include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заключаю, включаю) или включенное образование - термин, используемый для описания процесса обучения детей с особыми образовательными потребностями в общеобразовательных школах.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инклюзивного образования – создать для всех учащихся условия, которые исключают любую дискриминацию детей, которые обеспечивают равное отношение ко всем людям, но создает специальные возможности для детей, имеющих особые образовательные потребности.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Инклюзивное образование  -  процесс развития общего образования, который подразумевает доступность образования: создание комфортных условий для всех детей, что обеспечивает доступ к образованию для детей с особыми потребностями.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10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134" y="210589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  было выделено восемь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принципов инклюзивного образования: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396" y="1279440"/>
            <a:ext cx="8596668" cy="388077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  ценность </a:t>
            </a: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не зависит от его способностей и достижений;</a:t>
            </a:r>
          </a:p>
          <a:p>
            <a:endParaRPr lang="ru-RU" sz="6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  каждый человек способен чувствовать и думать;</a:t>
            </a:r>
          </a:p>
          <a:p>
            <a:endParaRPr lang="ru-RU" sz="6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каждый человек имеет право на общение и на то, чтобы быть услышанным;</a:t>
            </a:r>
          </a:p>
          <a:p>
            <a:endParaRPr lang="ru-RU" sz="6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все люди нуждаются друг в друге;</a:t>
            </a:r>
          </a:p>
          <a:p>
            <a:endParaRPr lang="ru-RU" sz="6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подлинное образование может осуществляться только в контексте реальных взаимоотношений;</a:t>
            </a:r>
          </a:p>
          <a:p>
            <a:endParaRPr lang="ru-RU" sz="6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все люди нуждаются в поддержке и дружбе ровесников;</a:t>
            </a:r>
          </a:p>
          <a:p>
            <a:endParaRPr lang="ru-RU" sz="6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для всех обучающихся достижение прогресса скорее может быть в том, что они могут делать, чем в том, что не могут;</a:t>
            </a:r>
          </a:p>
          <a:p>
            <a:endParaRPr lang="ru-RU" sz="6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разнообразие усиливает все стороны жизни человека.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4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9" y="3520027"/>
            <a:ext cx="4267200" cy="32004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256" y="664298"/>
            <a:ext cx="10636289" cy="388077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вышеизложенных принципов, мы разработали проект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«Сотворчество».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систему творческих мастерских, в которых участвуют ученики старшей школы -  активисты Совета Актива Ученической Общественности  совместно с учениками младшей школы и учениками с ограниченными возможностями здоровья, организует мастерские Совет Актива Ученической Общественности.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803" y="2078598"/>
            <a:ext cx="4498848" cy="3374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3" y="2257321"/>
            <a:ext cx="4022253" cy="301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3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694" y="382385"/>
            <a:ext cx="10977110" cy="6217920"/>
          </a:xfrm>
        </p:spPr>
        <p:txBody>
          <a:bodyPr>
            <a:norm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данного проекта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в том, что в совместной практической деятельности, в процессе сотворчества в разновозрастной группе наиболее эффективно разносторонне формируется и развивается личность.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рассчитан на учебный год, по результатам года организуется итоговая выставка творческих работ, а также сбор аналитической группы, которая определит дальнейшую судьбу проекта.     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данного проекта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интеграция учеников с особыми образовательными потребностями и ограниченными возможностями здоровья в совместную творческую деятельность в разновозрастной группе.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Разработка тематики творческих мастерских и обеспечение группы необходимыми ресурсами.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Организовать совместную творческую деятельность учеников в духе поддержки и взаимопомощи.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Организовать по итогам мастерских выставку творческих работ. 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Привлеченные ресурсы: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Расходный материал и специальное оборудование.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94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8844" y="399012"/>
            <a:ext cx="6470410" cy="56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4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интеграция детей с особыми образовательными потребностями в образовательном пространстве школы.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творческих работ разной направленности, подготовленная совместно учениками начальной школы, Советом Актива Ученической Общественности и учениками  с особыми образовательными потребностями и ограниченными возможностями здоровья. 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7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оценки эффективности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r>
              <a:rPr lang="ru-RU" dirty="0"/>
              <a:t>.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Дружеские отношения у участников проекта. Дальнейшие совместные дела.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Продуктивность творческой деятельности.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Конструктивное решение возникающих конфликтов.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Положительная оценка деятельности родителями детей с особыми образовательными потребностями, их желание принять участие в выставке.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2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оснащение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Л.В. Голубева Инклюзивное образование.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А.А, Зайцева «Оригинальные куклы своими руками».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Джузеппина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Спадони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«Украшение бисером. Красивые вещи своими руками».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Н.Дубровская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«Веселые поделки своими руками».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	К.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Фропель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«Как научить детей сотрудничать».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293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</TotalTime>
  <Words>802</Words>
  <Application>Microsoft Office PowerPoint</Application>
  <PresentationFormat>Широкоэкранный</PresentationFormat>
  <Paragraphs>91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Times New Roman</vt:lpstr>
      <vt:lpstr>Trebuchet MS</vt:lpstr>
      <vt:lpstr>Wingdings 3</vt:lpstr>
      <vt:lpstr>Аспект</vt:lpstr>
      <vt:lpstr>Социальный проект «Сотворчество» </vt:lpstr>
      <vt:lpstr>Пояснительная записка</vt:lpstr>
      <vt:lpstr>В школе  было выделено восемь принципов инклюзивного образования: </vt:lpstr>
      <vt:lpstr>Презентация PowerPoint</vt:lpstr>
      <vt:lpstr>Презентация PowerPoint</vt:lpstr>
      <vt:lpstr>Презентация PowerPoint</vt:lpstr>
      <vt:lpstr>Предполагаемый результат: </vt:lpstr>
      <vt:lpstr>Критерии оценки эффективности проекта </vt:lpstr>
      <vt:lpstr>Методическое оснащение:</vt:lpstr>
      <vt:lpstr>Методические разработки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Социальный проект «Сотворчество»</dc:title>
  <dc:creator>teacher</dc:creator>
  <cp:lastModifiedBy>teacher</cp:lastModifiedBy>
  <cp:revision>7</cp:revision>
  <dcterms:created xsi:type="dcterms:W3CDTF">2025-01-13T05:59:46Z</dcterms:created>
  <dcterms:modified xsi:type="dcterms:W3CDTF">2025-01-13T07:12:59Z</dcterms:modified>
</cp:coreProperties>
</file>