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5" r:id="rId3"/>
    <p:sldId id="268" r:id="rId4"/>
    <p:sldId id="262" r:id="rId5"/>
    <p:sldId id="261" r:id="rId6"/>
    <p:sldId id="264" r:id="rId7"/>
    <p:sldId id="267" r:id="rId8"/>
    <p:sldId id="269" r:id="rId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2" d="100"/>
          <a:sy n="82" d="100"/>
        </p:scale>
        <p:origin x="643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4F68EC3-857A-4614-A848-B9D6E6B5B4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77F73658-8E17-43B7-B3D4-651B8A56144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6AF4E07-2230-45E5-AE73-150793F641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89814-6055-455A-B9EF-27EB38FE112C}" type="datetimeFigureOut">
              <a:rPr lang="ru-RU" smtClean="0"/>
              <a:t>27.11.2024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4F9AD11-6DB5-465D-9B7C-8F997A8BBB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B62D04A-83B9-4B31-A641-2ED711C5EC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7885DD-A33B-4AEF-9BB4-7C620A97A21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61963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601A502-4B5A-47D3-B9F8-EDAB81020F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68CE8162-C6BA-4140-80AA-CD1EF0CC2DB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D3EB8D6-AFE2-49CF-BB45-725F67F283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89814-6055-455A-B9EF-27EB38FE112C}" type="datetimeFigureOut">
              <a:rPr lang="ru-RU" smtClean="0"/>
              <a:t>27.11.2024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D446E51-B30E-44B5-A50F-CD547F515B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B4FE90B-8250-4CC6-A5A8-D6BF026E07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7885DD-A33B-4AEF-9BB4-7C620A97A21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92534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59E1D463-119A-4C4A-9D09-CB59AAB26DD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5E69593-8DB8-4A8E-A0E9-9BDCF00BB06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1AF8180-D49F-449F-9658-3F1B126FC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89814-6055-455A-B9EF-27EB38FE112C}" type="datetimeFigureOut">
              <a:rPr lang="ru-RU" smtClean="0"/>
              <a:t>27.11.2024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4D1F84D-5BAD-41A9-8030-A418F767CC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B6F1A19-3C68-47AA-B529-BF976925CE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7885DD-A33B-4AEF-9BB4-7C620A97A21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717839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7F80E61-300C-4627-94E2-63BC01C42F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CCFF8EC-D16E-40AE-B672-5D6D2342BD6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EAD16AE-961E-4308-B64D-79FEE48AAF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89814-6055-455A-B9EF-27EB38FE112C}" type="datetimeFigureOut">
              <a:rPr lang="ru-RU" smtClean="0"/>
              <a:t>27.11.2024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592B4F7-8C9A-4C44-B905-B9E9E26F53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144CF0B-392A-4AD2-8500-EBF83EC71F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7885DD-A33B-4AEF-9BB4-7C620A97A21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1042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5667B6C-B521-4205-AC4B-C4D349BD13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70F2DFA-A0CD-43F5-89EF-56ECC4D05A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34D7FE9-A7E6-4DCE-BF31-A8878C4496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89814-6055-455A-B9EF-27EB38FE112C}" type="datetimeFigureOut">
              <a:rPr lang="ru-RU" smtClean="0"/>
              <a:t>27.11.2024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510C077-D2DD-400F-88C9-03FD1FA718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843BCE1-9C4D-4631-BE1E-D8B6279175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7885DD-A33B-4AEF-9BB4-7C620A97A21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751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C3851A8-4837-41AD-8F51-7399ABF8F3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D2B2D1F-8E7E-4147-9FE7-71FF3F7A395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0E35D16-38E9-44D2-8D1F-5F106831566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71CE388-A738-4AFB-8E33-9E40553E40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89814-6055-455A-B9EF-27EB38FE112C}" type="datetimeFigureOut">
              <a:rPr lang="ru-RU" smtClean="0"/>
              <a:t>27.11.2024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45D5475-0AF9-4D62-9BDC-28AEACA17F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08EE7FB-66E9-453F-A2C5-5520C9F788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7885DD-A33B-4AEF-9BB4-7C620A97A21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857916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2DC8753-94C1-4306-B951-E93E8A1571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BD3EBF9-4942-44D3-B192-90A5F5C1B2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5E9AB62D-EBEF-4BCB-92BF-024D046F62A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F4B5BBE1-6076-4FCA-A9F4-3B6267702AF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FB1185D5-F3FE-40F9-BCE5-BE7D4A81BB9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2DB155D4-6A78-4BC1-818F-13A678C51F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89814-6055-455A-B9EF-27EB38FE112C}" type="datetimeFigureOut">
              <a:rPr lang="ru-RU" smtClean="0"/>
              <a:t>27.11.2024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E93E72B9-FBD7-4A54-B9E3-A568E1D7F4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3E34CDA8-A169-4F9B-8A86-C50E7C2505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7885DD-A33B-4AEF-9BB4-7C620A97A21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245491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F6D0859-6B3D-4DC6-8D9B-D0445E92C1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3A57BDFC-E242-4027-B548-B2135DB956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89814-6055-455A-B9EF-27EB38FE112C}" type="datetimeFigureOut">
              <a:rPr lang="ru-RU" smtClean="0"/>
              <a:t>27.11.2024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2448CD49-4023-4D9C-82FD-E30C3D7C3F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80DBC362-7231-40E7-8466-4437F027F9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7885DD-A33B-4AEF-9BB4-7C620A97A21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82499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4CAF5F2C-AB9E-4C72-A0C6-00ADEA4D4A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89814-6055-455A-B9EF-27EB38FE112C}" type="datetimeFigureOut">
              <a:rPr lang="ru-RU" smtClean="0"/>
              <a:t>27.11.2024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C7A975BA-E5F5-48DB-A71B-93CAE48491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28B9B014-A509-4EC4-B106-E97DE8D8C1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7885DD-A33B-4AEF-9BB4-7C620A97A21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711986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9D9D78F-4DF5-4682-85B8-B51DA21471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7BFA0C1-6896-42DC-8570-52A5D3F1CE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2A9B655-70C2-44EE-8407-8E42FD89B7D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7918BA6-99CE-4C59-9B01-F3F1198AE2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89814-6055-455A-B9EF-27EB38FE112C}" type="datetimeFigureOut">
              <a:rPr lang="ru-RU" smtClean="0"/>
              <a:t>27.11.2024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C893F8C-BF36-4ECB-83B6-B6E84D158F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03219B3-C5FF-42A4-BB14-9BD1DF831F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7885DD-A33B-4AEF-9BB4-7C620A97A21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451187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F9A9D03-4226-48C5-9E20-E0DC01D49D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F1D52829-6B11-44F8-A1C0-B7566D17BD8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A632371-AB8D-4C93-8DFF-C11D90BB027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C95D241-72D3-4DCE-BF27-B0BCE38AEF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89814-6055-455A-B9EF-27EB38FE112C}" type="datetimeFigureOut">
              <a:rPr lang="ru-RU" smtClean="0"/>
              <a:t>27.11.2024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4D6C76D-AFE5-4BFA-AA19-636217E441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8AEEE92-8559-4DCF-A619-820E325BAF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7885DD-A33B-4AEF-9BB4-7C620A97A21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2421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0780B68-93FA-4303-8CCF-F39D0CA974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8B7E4AB-4986-4D32-9626-B25874B4B0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66922AF-36F7-4553-83FB-7C81ABDD2E0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E89814-6055-455A-B9EF-27EB38FE112C}" type="datetimeFigureOut">
              <a:rPr lang="ru-RU" smtClean="0"/>
              <a:t>27.11.2024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4173C75-6E6A-4868-B4E1-8E9EAE93527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B25C15F-25D2-47CD-A0D0-F8CA68C5DFB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7885DD-A33B-4AEF-9BB4-7C620A97A21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786180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79B1DE7-327D-419C-A6AE-67D74BEAA56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/>
              <a:t>Масштабная линейка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16676B17-6CC7-4595-BFA8-E9B7F593E7E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ru-RU" sz="3600" dirty="0"/>
              <a:t>масштаб</a:t>
            </a:r>
          </a:p>
        </p:txBody>
      </p:sp>
    </p:spTree>
    <p:extLst>
      <p:ext uri="{BB962C8B-B14F-4D97-AF65-F5344CB8AC3E}">
        <p14:creationId xmlns:p14="http://schemas.microsoft.com/office/powerpoint/2010/main" val="2248726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7B8691E0-782D-41A4-B9CD-C3D16FBA1C57}"/>
              </a:ext>
            </a:extLst>
          </p:cNvPr>
          <p:cNvSpPr/>
          <p:nvPr/>
        </p:nvSpPr>
        <p:spPr>
          <a:xfrm>
            <a:off x="1156191" y="420078"/>
            <a:ext cx="10532883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ea typeface="+mn-ea"/>
                <a:cs typeface="+mn-cs"/>
              </a:rPr>
              <a:t>Для построения чертежа  изделия в натуральную величину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ea typeface="+mn-ea"/>
                <a:cs typeface="+mn-cs"/>
              </a:rPr>
              <a:t> применяют линейку длиной 60-100 см,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AEE6535-356B-4B89-B642-51C51FB2C419}"/>
              </a:ext>
            </a:extLst>
          </p:cNvPr>
          <p:cNvSpPr txBox="1"/>
          <p:nvPr/>
        </p:nvSpPr>
        <p:spPr>
          <a:xfrm>
            <a:off x="3294545" y="5566104"/>
            <a:ext cx="625617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ea typeface="+mn-ea"/>
                <a:cs typeface="+mn-cs"/>
              </a:rPr>
              <a:t>угольник и большой лист бумаги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B1615E2-27D4-499E-82E9-79B74F479A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3853" y="2157090"/>
            <a:ext cx="11333584" cy="962578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078A4C7-0051-48D4-A2EE-29A2049DF22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7006"/>
          <a:stretch/>
        </p:blipFill>
        <p:spPr>
          <a:xfrm rot="16200000">
            <a:off x="4829072" y="1585141"/>
            <a:ext cx="2074434" cy="5143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86103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7B8691E0-782D-41A4-B9CD-C3D16FBA1C57}"/>
              </a:ext>
            </a:extLst>
          </p:cNvPr>
          <p:cNvSpPr/>
          <p:nvPr/>
        </p:nvSpPr>
        <p:spPr>
          <a:xfrm>
            <a:off x="1572920" y="466731"/>
            <a:ext cx="9344802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Иногда бывает необходимо выполнить чертёж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на небольшом листе бумаги, в тетради или альбоме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FDBADC76-01DA-4A68-857E-06FFC3C1FEA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838" b="1412"/>
          <a:stretch/>
        </p:blipFill>
        <p:spPr>
          <a:xfrm rot="16036284">
            <a:off x="3670375" y="1089608"/>
            <a:ext cx="4851250" cy="6042063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C0939F99-9FAF-466A-BAFF-8F888A6B034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760" t="14010" r="12362" b="14258"/>
          <a:stretch/>
        </p:blipFill>
        <p:spPr>
          <a:xfrm rot="1981497">
            <a:off x="8385542" y="3293941"/>
            <a:ext cx="2706166" cy="2754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88768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7B8691E0-782D-41A4-B9CD-C3D16FBA1C57}"/>
              </a:ext>
            </a:extLst>
          </p:cNvPr>
          <p:cNvSpPr/>
          <p:nvPr/>
        </p:nvSpPr>
        <p:spPr>
          <a:xfrm>
            <a:off x="3208107" y="410747"/>
            <a:ext cx="6839501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Для выполнения чертежа в масштабе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применяют масштабную линейку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2CBFAD4-D323-4FD5-AFBC-1C5519C113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2354" y="2794145"/>
            <a:ext cx="10951735" cy="1609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82342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7B8691E0-782D-41A4-B9CD-C3D16FBA1C57}"/>
              </a:ext>
            </a:extLst>
          </p:cNvPr>
          <p:cNvSpPr/>
          <p:nvPr/>
        </p:nvSpPr>
        <p:spPr>
          <a:xfrm>
            <a:off x="680585" y="401417"/>
            <a:ext cx="11073481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Каждый сантиметр на этой линейке разделён на четыре части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5D9D78B-46FE-4DAA-B09B-585AFC47FC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1132" y="2416628"/>
            <a:ext cx="4644902" cy="3228392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70E7F5C-3CF6-4F56-9220-EFC78750488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36479"/>
          <a:stretch/>
        </p:blipFill>
        <p:spPr>
          <a:xfrm>
            <a:off x="7094403" y="1555357"/>
            <a:ext cx="2456867" cy="4089663"/>
          </a:xfrm>
          <a:prstGeom prst="rect">
            <a:avLst/>
          </a:prstGeom>
        </p:spPr>
      </p:pic>
      <p:sp>
        <p:nvSpPr>
          <p:cNvPr id="6" name="Правая фигурная скобка 5">
            <a:extLst>
              <a:ext uri="{FF2B5EF4-FFF2-40B4-BE49-F238E27FC236}">
                <a16:creationId xmlns:a16="http://schemas.microsoft.com/office/drawing/2014/main" id="{5E98E484-6EAE-4B0C-BE44-ABFEC7188E59}"/>
              </a:ext>
            </a:extLst>
          </p:cNvPr>
          <p:cNvSpPr/>
          <p:nvPr/>
        </p:nvSpPr>
        <p:spPr>
          <a:xfrm>
            <a:off x="9190653" y="2248678"/>
            <a:ext cx="914399" cy="1129003"/>
          </a:xfrm>
          <a:prstGeom prst="rightBrac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7" name="Прямая соединительная линия 6">
            <a:extLst>
              <a:ext uri="{FF2B5EF4-FFF2-40B4-BE49-F238E27FC236}">
                <a16:creationId xmlns:a16="http://schemas.microsoft.com/office/drawing/2014/main" id="{0C077BB3-8613-47EE-A00F-FB33E8ADD2B2}"/>
              </a:ext>
            </a:extLst>
          </p:cNvPr>
          <p:cNvCxnSpPr>
            <a:cxnSpLocks/>
          </p:cNvCxnSpPr>
          <p:nvPr/>
        </p:nvCxnSpPr>
        <p:spPr>
          <a:xfrm>
            <a:off x="8556171" y="2556588"/>
            <a:ext cx="531845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8">
            <a:extLst>
              <a:ext uri="{FF2B5EF4-FFF2-40B4-BE49-F238E27FC236}">
                <a16:creationId xmlns:a16="http://schemas.microsoft.com/office/drawing/2014/main" id="{C8FA3532-C721-4D43-BB36-DE0383864BC6}"/>
              </a:ext>
            </a:extLst>
          </p:cNvPr>
          <p:cNvCxnSpPr/>
          <p:nvPr/>
        </p:nvCxnSpPr>
        <p:spPr>
          <a:xfrm>
            <a:off x="8565502" y="2785189"/>
            <a:ext cx="475861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>
            <a:extLst>
              <a:ext uri="{FF2B5EF4-FFF2-40B4-BE49-F238E27FC236}">
                <a16:creationId xmlns:a16="http://schemas.microsoft.com/office/drawing/2014/main" id="{467CD558-99A4-461E-910F-63D4CBACA1AF}"/>
              </a:ext>
            </a:extLst>
          </p:cNvPr>
          <p:cNvCxnSpPr/>
          <p:nvPr/>
        </p:nvCxnSpPr>
        <p:spPr>
          <a:xfrm>
            <a:off x="8556171" y="3069771"/>
            <a:ext cx="531845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>
            <a:extLst>
              <a:ext uri="{FF2B5EF4-FFF2-40B4-BE49-F238E27FC236}">
                <a16:creationId xmlns:a16="http://schemas.microsoft.com/office/drawing/2014/main" id="{4339219D-3C5D-4FE3-882D-34C05099C7BC}"/>
              </a:ext>
            </a:extLst>
          </p:cNvPr>
          <p:cNvCxnSpPr/>
          <p:nvPr/>
        </p:nvCxnSpPr>
        <p:spPr>
          <a:xfrm>
            <a:off x="8322836" y="3405673"/>
            <a:ext cx="76518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B415DC49-D1E5-4049-A5D2-98B2BCFFC1B2}"/>
              </a:ext>
            </a:extLst>
          </p:cNvPr>
          <p:cNvSpPr/>
          <p:nvPr/>
        </p:nvSpPr>
        <p:spPr>
          <a:xfrm>
            <a:off x="10030409" y="2248678"/>
            <a:ext cx="1427584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1см</a:t>
            </a:r>
          </a:p>
        </p:txBody>
      </p:sp>
    </p:spTree>
    <p:extLst>
      <p:ext uri="{BB962C8B-B14F-4D97-AF65-F5344CB8AC3E}">
        <p14:creationId xmlns:p14="http://schemas.microsoft.com/office/powerpoint/2010/main" val="42383608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 animBg="1"/>
      <p:bldP spid="1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7B8691E0-782D-41A4-B9CD-C3D16FBA1C57}"/>
              </a:ext>
            </a:extLst>
          </p:cNvPr>
          <p:cNvSpPr/>
          <p:nvPr/>
        </p:nvSpPr>
        <p:spPr>
          <a:xfrm>
            <a:off x="489373" y="410747"/>
            <a:ext cx="11702627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Выполнить чертёж в масштабе с помощью масштабной линейки-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это значит УМЕНЬШИТЬ его в 4 раза.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AEE6535-356B-4B89-B642-51C51FB2C419}"/>
              </a:ext>
            </a:extLst>
          </p:cNvPr>
          <p:cNvSpPr txBox="1"/>
          <p:nvPr/>
        </p:nvSpPr>
        <p:spPr>
          <a:xfrm>
            <a:off x="3538636" y="5551913"/>
            <a:ext cx="819927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Масштаб  в этом случае записывают М 1:4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A4459EA-75BB-4526-B534-7D22D56DD7E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34" t="21697" r="55645" b="8027"/>
          <a:stretch/>
        </p:blipFill>
        <p:spPr>
          <a:xfrm>
            <a:off x="4749281" y="1577740"/>
            <a:ext cx="3023118" cy="3884397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37B00C7-1516-49C8-8CF9-3BE48B6DC96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0000" r="4642"/>
          <a:stretch/>
        </p:blipFill>
        <p:spPr>
          <a:xfrm rot="3820822">
            <a:off x="7585787" y="3246180"/>
            <a:ext cx="3284375" cy="547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62874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7B8691E0-782D-41A4-B9CD-C3D16FBA1C57}"/>
              </a:ext>
            </a:extLst>
          </p:cNvPr>
          <p:cNvSpPr/>
          <p:nvPr/>
        </p:nvSpPr>
        <p:spPr>
          <a:xfrm>
            <a:off x="1990689" y="410747"/>
            <a:ext cx="9274462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При выполнении чертежа  в натуральную величину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масштаб записывают так: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AEE6535-356B-4B89-B642-51C51FB2C419}"/>
              </a:ext>
            </a:extLst>
          </p:cNvPr>
          <p:cNvSpPr txBox="1"/>
          <p:nvPr/>
        </p:nvSpPr>
        <p:spPr>
          <a:xfrm>
            <a:off x="5935826" y="5482129"/>
            <a:ext cx="625617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М 1:1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73D8D19-C4BF-4757-98F4-8AA739CA15F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224"/>
          <a:stretch/>
        </p:blipFill>
        <p:spPr>
          <a:xfrm>
            <a:off x="1732727" y="2528596"/>
            <a:ext cx="1952866" cy="1329548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647B78D-5937-4207-9978-5F1D595DCFE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132" r="63622"/>
          <a:stretch/>
        </p:blipFill>
        <p:spPr>
          <a:xfrm>
            <a:off x="4795935" y="1603556"/>
            <a:ext cx="3508980" cy="525444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11AA942-D007-4CF9-BE00-BA74BBF6CFA4}"/>
              </a:ext>
            </a:extLst>
          </p:cNvPr>
          <p:cNvSpPr txBox="1"/>
          <p:nvPr/>
        </p:nvSpPr>
        <p:spPr>
          <a:xfrm>
            <a:off x="1919774" y="3858144"/>
            <a:ext cx="116865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dirty="0"/>
              <a:t>М 1:4</a:t>
            </a:r>
          </a:p>
        </p:txBody>
      </p:sp>
    </p:spTree>
    <p:extLst>
      <p:ext uri="{BB962C8B-B14F-4D97-AF65-F5344CB8AC3E}">
        <p14:creationId xmlns:p14="http://schemas.microsoft.com/office/powerpoint/2010/main" val="17541586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2518DFA-8536-48B7-B073-42E9A1A07275}"/>
              </a:ext>
            </a:extLst>
          </p:cNvPr>
          <p:cNvSpPr txBox="1"/>
          <p:nvPr/>
        </p:nvSpPr>
        <p:spPr>
          <a:xfrm>
            <a:off x="3125756" y="2505670"/>
            <a:ext cx="750181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5400" dirty="0">
                <a:latin typeface="+mj-lt"/>
              </a:rPr>
              <a:t>Спасибо за внимание</a:t>
            </a:r>
          </a:p>
        </p:txBody>
      </p:sp>
    </p:spTree>
    <p:extLst>
      <p:ext uri="{BB962C8B-B14F-4D97-AF65-F5344CB8AC3E}">
        <p14:creationId xmlns:p14="http://schemas.microsoft.com/office/powerpoint/2010/main" val="17694290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</TotalTime>
  <Words>94</Words>
  <Application>Microsoft Office PowerPoint</Application>
  <PresentationFormat>Широкоэкранный</PresentationFormat>
  <Paragraphs>19</Paragraphs>
  <Slides>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12" baseType="lpstr">
      <vt:lpstr>Arial</vt:lpstr>
      <vt:lpstr>Calibri</vt:lpstr>
      <vt:lpstr>Calibri Light</vt:lpstr>
      <vt:lpstr>Тема Office</vt:lpstr>
      <vt:lpstr>Масштабная линейка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Масштабная линейка</dc:title>
  <dc:creator>Светлана Викторовна</dc:creator>
  <cp:lastModifiedBy>Светлана Викторовна</cp:lastModifiedBy>
  <cp:revision>6</cp:revision>
  <dcterms:created xsi:type="dcterms:W3CDTF">2024-11-20T11:35:59Z</dcterms:created>
  <dcterms:modified xsi:type="dcterms:W3CDTF">2024-11-27T05:37:55Z</dcterms:modified>
</cp:coreProperties>
</file>