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70" r:id="rId2"/>
    <p:sldId id="259" r:id="rId3"/>
    <p:sldId id="275" r:id="rId4"/>
    <p:sldId id="266" r:id="rId5"/>
    <p:sldId id="262" r:id="rId6"/>
    <p:sldId id="261" r:id="rId7"/>
    <p:sldId id="263" r:id="rId8"/>
    <p:sldId id="264" r:id="rId9"/>
    <p:sldId id="273" r:id="rId10"/>
    <p:sldId id="271" r:id="rId11"/>
    <p:sldId id="272" r:id="rId12"/>
    <p:sldId id="26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8C59-9F7E-4D96-8B4A-72A52D752ADC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7E299-0F03-4819-8964-68BE76162DC9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750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8C59-9F7E-4D96-8B4A-72A52D752ADC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7E299-0F03-4819-8964-68BE76162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222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8C59-9F7E-4D96-8B4A-72A52D752ADC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7E299-0F03-4819-8964-68BE76162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073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8C59-9F7E-4D96-8B4A-72A52D752ADC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7E299-0F03-4819-8964-68BE76162DC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5890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8C59-9F7E-4D96-8B4A-72A52D752ADC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7E299-0F03-4819-8964-68BE76162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047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8C59-9F7E-4D96-8B4A-72A52D752ADC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7E299-0F03-4819-8964-68BE76162DC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3765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8C59-9F7E-4D96-8B4A-72A52D752ADC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7E299-0F03-4819-8964-68BE76162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46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8C59-9F7E-4D96-8B4A-72A52D752ADC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7E299-0F03-4819-8964-68BE76162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5921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8C59-9F7E-4D96-8B4A-72A52D752ADC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7E299-0F03-4819-8964-68BE76162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437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8C59-9F7E-4D96-8B4A-72A52D752ADC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7E299-0F03-4819-8964-68BE76162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57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8C59-9F7E-4D96-8B4A-72A52D752ADC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7E299-0F03-4819-8964-68BE76162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328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8C59-9F7E-4D96-8B4A-72A52D752ADC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7E299-0F03-4819-8964-68BE76162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706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8C59-9F7E-4D96-8B4A-72A52D752ADC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7E299-0F03-4819-8964-68BE76162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170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8C59-9F7E-4D96-8B4A-72A52D752ADC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7E299-0F03-4819-8964-68BE76162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051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8C59-9F7E-4D96-8B4A-72A52D752ADC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7E299-0F03-4819-8964-68BE76162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376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8C59-9F7E-4D96-8B4A-72A52D752ADC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7E299-0F03-4819-8964-68BE76162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070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8C59-9F7E-4D96-8B4A-72A52D752ADC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7E299-0F03-4819-8964-68BE76162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578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E538C59-9F7E-4D96-8B4A-72A52D752ADC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4A7E299-0F03-4819-8964-68BE76162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4769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5133CF-02A2-4768-970F-515804B2D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297" y="2054942"/>
            <a:ext cx="7964129" cy="2829232"/>
          </a:xfrm>
        </p:spPr>
        <p:txBody>
          <a:bodyPr>
            <a:normAutofit fontScale="90000"/>
          </a:bodyPr>
          <a:lstStyle/>
          <a:p>
            <a:r>
              <a:rPr lang="ru-RU" dirty="0"/>
              <a:t>Акция по </a:t>
            </a:r>
            <a:r>
              <a:rPr lang="ru-RU" dirty="0" err="1"/>
              <a:t>здоровьесбережению</a:t>
            </a:r>
            <a:r>
              <a:rPr lang="ru-RU" dirty="0"/>
              <a:t> «Пейте, дети, молоко-будете здоровы»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B25711D-BD0D-40C7-A567-D79F6CD11F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3832" y="5407742"/>
            <a:ext cx="10579510" cy="38345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Подготовила: Потапова Инна Владимировна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8E5A2E-B891-41D8-BA51-5783A398E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815" y="91822"/>
            <a:ext cx="4659589" cy="342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22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39B80C-D080-4CE3-B7FB-EBB498096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18" y="2420822"/>
            <a:ext cx="4008582" cy="317731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7BFFDC-41EE-4643-ACC0-C70AB284E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37" y="265471"/>
            <a:ext cx="3900128" cy="29250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7C5BD1-4AB4-4826-B270-C9C0116D12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876" y="3674804"/>
            <a:ext cx="3864078" cy="289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32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1DC965-6B97-4263-82C7-CE824091E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255" y="296141"/>
            <a:ext cx="4742872" cy="35571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7A54FC-D8A8-4682-8890-8ECC20432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1" y="296141"/>
            <a:ext cx="4177145" cy="31328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C696964-DCE5-4AA5-B358-B18FFAB76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92" y="2653146"/>
            <a:ext cx="4867563" cy="365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54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24D69E-89A7-41A2-B60A-F4A5F98A2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5986" y="5100484"/>
            <a:ext cx="6052625" cy="893915"/>
          </a:xfrm>
        </p:spPr>
        <p:txBody>
          <a:bodyPr/>
          <a:lstStyle/>
          <a:p>
            <a:r>
              <a:rPr lang="ru-RU" dirty="0"/>
              <a:t>Спасибо за Внимание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8087C0-1B86-4DCD-A7C6-F001744D2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4211" y="1262062"/>
            <a:ext cx="5113867" cy="3039005"/>
          </a:xfrm>
        </p:spPr>
        <p:txBody>
          <a:bodyPr/>
          <a:lstStyle/>
          <a:p>
            <a:r>
              <a:rPr lang="ru-RU" dirty="0"/>
              <a:t>Молоко полезно очень И для взрослых и ребят. Кашу, йогурт и сметану большой ложкою едят .  В молоке полезных много витаминов и веществ . Знают папы , знают мамы , Знают дети без рекламы быть здоровым так легко пейте чаще молоко.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00A3820-805F-413B-AB25-9E98D87611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86FA736F-2D68-4C35-BEEE-63DE6B3B013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352" y="285135"/>
            <a:ext cx="5886246" cy="4414684"/>
          </a:xfrm>
        </p:spPr>
      </p:pic>
    </p:spTree>
    <p:extLst>
      <p:ext uri="{BB962C8B-B14F-4D97-AF65-F5344CB8AC3E}">
        <p14:creationId xmlns:p14="http://schemas.microsoft.com/office/powerpoint/2010/main" val="4084135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74C416-3969-44FF-ABC8-9BF07EDBC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452284"/>
            <a:ext cx="8577775" cy="3848783"/>
          </a:xfrm>
        </p:spPr>
        <p:txBody>
          <a:bodyPr>
            <a:normAutofit lnSpcReduction="10000"/>
          </a:bodyPr>
          <a:lstStyle/>
          <a:p>
            <a:r>
              <a:rPr lang="ru-RU" sz="2400" dirty="0"/>
              <a:t>Здоровьесберегающие технологии это система мер, включающая взаимосвязь и взаимодействие всех факторов образовательной деятельности, направленной на сохранение здоровья ребенка на всех этапах его обучения и развития . Здоровье сберегающие технологии в детском саду это :                                  -Режим дня                                                                                           -утренняя зарядка                                                                             -Полноценное питание                                                                                 -Прогулки                                                                                                            -Закаливающие процедуры</a:t>
            </a:r>
          </a:p>
        </p:txBody>
      </p:sp>
    </p:spTree>
    <p:extLst>
      <p:ext uri="{BB962C8B-B14F-4D97-AF65-F5344CB8AC3E}">
        <p14:creationId xmlns:p14="http://schemas.microsoft.com/office/powerpoint/2010/main" val="463155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439363-7EDA-4FE4-B129-1162E5AF1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17" y="226141"/>
            <a:ext cx="4678926" cy="62385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D89DFD-A976-4901-9576-1F855B002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542" y="226141"/>
            <a:ext cx="4548034" cy="623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15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CFDF8-4260-422F-A741-E92E05A76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614219"/>
            <a:ext cx="10131272" cy="419509"/>
          </a:xfrm>
        </p:spPr>
        <p:txBody>
          <a:bodyPr>
            <a:normAutofit fontScale="90000"/>
          </a:bodyPr>
          <a:lstStyle/>
          <a:p>
            <a:r>
              <a:rPr lang="ru-RU" dirty="0"/>
              <a:t>Утренняя зарядка          Побудка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CC8A753-34B9-4B16-82BF-183447F85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92" y="216310"/>
            <a:ext cx="3375185" cy="458183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C6238D-865A-4EFE-9A59-A4DF0B06E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071" y="1954162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78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50720B-A3B2-4F53-8B25-2E639C3AD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Надо кушать помидоры, Фрукты, овощи, лимоны .Кашу-утром, суп в обед, А на ужин –молоко.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4F0F862-B666-4F13-9788-0BFD0EB0E8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67" y="322618"/>
            <a:ext cx="3661902" cy="3296132"/>
          </a:xfr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D9DEC5AB-B546-4AE9-BC9A-A9613C8963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735" y="1004406"/>
            <a:ext cx="2711053" cy="3614738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C566E4-D5BB-4EA0-BDE8-AF20B705BD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592" y="1122585"/>
            <a:ext cx="3328220" cy="249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45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4E03AB-4BDE-41EE-99C8-264CD337F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Прогулки на свежем воздухе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B98E988-85A8-426F-90C4-93B6CC0405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5426" y="2193041"/>
            <a:ext cx="3616325" cy="2034182"/>
          </a:xfr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61F5CBD0-90DD-4A2A-B391-4A23745F2A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24" y="475615"/>
            <a:ext cx="4996989" cy="3516282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E88C67-7A08-492E-8F7C-40E69ADE5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353" y="1401969"/>
            <a:ext cx="2925711" cy="390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82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3588153-F899-4740-90ED-788A7695C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7387" y="3283974"/>
            <a:ext cx="8945077" cy="3406333"/>
          </a:xfrm>
        </p:spPr>
        <p:txBody>
          <a:bodyPr/>
          <a:lstStyle/>
          <a:p>
            <a:r>
              <a:rPr lang="ru-RU" dirty="0"/>
              <a:t>Но в процессе наблюдений за детьми вижу , что многие дети не любят молоко , а также не знают ,какую  пользу приносит молоко и молочные  продукты , и что же можно из них приготовить. Поэтому  стала проблема-как помочь детям узнать о молоке ,молочных продуктах и их значении для развития детского организма . Для решения данной проблемы и была задумана и реализована Акция «Пейте , дети, молоко-будете здоровы.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D1CEC5-61DA-47C3-B0B5-D8B4E19D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4" y="294967"/>
            <a:ext cx="4671552" cy="311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70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903024-EC20-463F-B2E6-DEEE9CEA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89" y="1215851"/>
            <a:ext cx="10450285" cy="4652386"/>
          </a:xfrm>
        </p:spPr>
        <p:txBody>
          <a:bodyPr>
            <a:normAutofit/>
          </a:bodyPr>
          <a:lstStyle/>
          <a:p>
            <a:r>
              <a:rPr lang="ru-RU" sz="2400" dirty="0"/>
              <a:t>Молоко является обязательным и не заменимым продуктом питания детей. По своему составу и свойствам молоко занимает исключительное  место среди продуктов животного происхождения , которые используются в питании детей всех возрастов . В состав молока входят :                                                                                                                             -жиры                                                                                                                                                                                                                       -белки                                                                                                                                       -углеводы Молочные продукты содержат ценные витамины:А,Е,В2,В12,С,РР,а также кальций , фосфор и железо, необходимые растущему организму.</a:t>
            </a:r>
          </a:p>
        </p:txBody>
      </p:sp>
    </p:spTree>
    <p:extLst>
      <p:ext uri="{BB962C8B-B14F-4D97-AF65-F5344CB8AC3E}">
        <p14:creationId xmlns:p14="http://schemas.microsoft.com/office/powerpoint/2010/main" val="2307507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305877-D7BF-4C14-9F4E-5DDB40649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39" y="2484693"/>
            <a:ext cx="2832919" cy="18886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EE60D4-FB07-4923-AECF-7936DA1F7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389" y="149276"/>
            <a:ext cx="3827221" cy="21172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8E1D91-DF67-46A0-979D-61FAA9A23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" y="3910777"/>
            <a:ext cx="4251960" cy="23917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F4DFB2-746E-4A19-919B-755023DC1E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99" y="3950287"/>
            <a:ext cx="4251961" cy="23522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E7538F-C0F8-4CC5-B7E2-01D7B0DE45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" y="811276"/>
            <a:ext cx="3412902" cy="227485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ED8509D-B36E-400D-A6E7-AB24F8EF69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138" y="899049"/>
            <a:ext cx="3627342" cy="209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59697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389</TotalTime>
  <Words>288</Words>
  <Application>Microsoft Office PowerPoint</Application>
  <PresentationFormat>Широкоэкранный</PresentationFormat>
  <Paragraphs>10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Century Gothic</vt:lpstr>
      <vt:lpstr>Wingdings 3</vt:lpstr>
      <vt:lpstr>Сектор</vt:lpstr>
      <vt:lpstr>Акция по здоровьесбережению «Пейте, дети, молоко-будете здоровы»</vt:lpstr>
      <vt:lpstr>Презентация PowerPoint</vt:lpstr>
      <vt:lpstr>Презентация PowerPoint</vt:lpstr>
      <vt:lpstr>Утренняя зарядка          Побудка</vt:lpstr>
      <vt:lpstr>Надо кушать помидоры, Фрукты, овощи, лимоны .Кашу-утром, суп в обед, А на ужин –молоко.</vt:lpstr>
      <vt:lpstr>Прогулки на свежем воздухе</vt:lpstr>
      <vt:lpstr>Презентация PowerPoint</vt:lpstr>
      <vt:lpstr>Молоко является обязательным и не заменимым продуктом питания детей. По своему составу и свойствам молоко занимает исключительное  место среди продуктов животного происхождения , которые используются в питании детей всех возрастов . В состав молока входят :                                                                                                                             -жиры                                                                                                                                                                                                                       -белки                                                                                                                                       -углеводы Молочные продукты содержат ценные витамины:А,Е,В2,В12,С,РР,а также кальций , фосфор и железо, необходимые растущему организму.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Выполнила: Потапова И.В </dc:title>
  <dc:creator>HP</dc:creator>
  <cp:lastModifiedBy>HP</cp:lastModifiedBy>
  <cp:revision>28</cp:revision>
  <dcterms:created xsi:type="dcterms:W3CDTF">2024-10-08T17:13:04Z</dcterms:created>
  <dcterms:modified xsi:type="dcterms:W3CDTF">2024-10-15T16:58:06Z</dcterms:modified>
</cp:coreProperties>
</file>