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307" r:id="rId2"/>
    <p:sldId id="305" r:id="rId3"/>
    <p:sldId id="306" r:id="rId4"/>
    <p:sldId id="296" r:id="rId5"/>
    <p:sldId id="295" r:id="rId6"/>
    <p:sldId id="294" r:id="rId7"/>
    <p:sldId id="290" r:id="rId8"/>
    <p:sldId id="288" r:id="rId9"/>
    <p:sldId id="286" r:id="rId10"/>
    <p:sldId id="297" r:id="rId11"/>
    <p:sldId id="301" r:id="rId12"/>
    <p:sldId id="302" r:id="rId13"/>
    <p:sldId id="300" r:id="rId14"/>
    <p:sldId id="299" r:id="rId15"/>
    <p:sldId id="298" r:id="rId16"/>
    <p:sldId id="304" r:id="rId17"/>
  </p:sldIdLst>
  <p:sldSz cx="9720263" cy="64801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452" y="-102"/>
      </p:cViewPr>
      <p:guideLst>
        <p:guide orient="horz" pos="204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0E6B104B-A48E-429E-99FC-599AC35C23D4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93163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8BF32B4-3226-4983-A577-5A225078B6F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8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835077" y="0"/>
            <a:ext cx="6885186" cy="6480175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405011" y="3240088"/>
            <a:ext cx="6480175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579051" y="504014"/>
            <a:ext cx="5427147" cy="2710153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565842" y="3344844"/>
            <a:ext cx="5437116" cy="1040577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6241234" y="6196652"/>
            <a:ext cx="2128661" cy="214401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lvl="0"/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997081" y="6196652"/>
            <a:ext cx="3112230" cy="216006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 lvl="0"/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77545" y="6195047"/>
            <a:ext cx="625413" cy="216006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lvl="0"/>
            <a:fld id="{989D8597-1544-4969-9C82-B292F9ADB8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F9E4972F-6EE6-4B7C-9856-FF12029B54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66188" y="259808"/>
            <a:ext cx="1620044" cy="5529149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013" y="259512"/>
            <a:ext cx="6399173" cy="5529149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10202" y="6196652"/>
            <a:ext cx="2128661" cy="214401"/>
          </a:xfrm>
        </p:spPr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6013" y="6195047"/>
            <a:ext cx="3888105" cy="216006"/>
          </a:xfrm>
        </p:spPr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48660" y="6192167"/>
            <a:ext cx="625413" cy="2160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lvl="0"/>
            <a:fld id="{3E16D116-3524-4008-AD34-DD91115C58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DAC90359-368B-44BC-99A7-02354D73CC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4031" y="2666375"/>
            <a:ext cx="6649714" cy="128703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34031" y="1800049"/>
            <a:ext cx="6649714" cy="702545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21964" y="6195579"/>
            <a:ext cx="2128661" cy="214401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44722" y="6195578"/>
            <a:ext cx="3078083" cy="216006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58332" y="6193974"/>
            <a:ext cx="625413" cy="216006"/>
          </a:xfrm>
        </p:spPr>
        <p:txBody>
          <a:bodyPr/>
          <a:lstStyle>
            <a:extLst/>
          </a:lstStyle>
          <a:p>
            <a:pPr lvl="0"/>
            <a:fld id="{B6D313AD-0E0A-40E3-B196-5E4C7D4CB7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302408"/>
            <a:ext cx="7698448" cy="1080029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6013" y="1512041"/>
            <a:ext cx="3742301" cy="427661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42160" y="1512041"/>
            <a:ext cx="3742301" cy="427661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86359BF2-CB06-4F0C-A787-F84568D9D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302408"/>
            <a:ext cx="7698448" cy="1080029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13" y="5544150"/>
            <a:ext cx="3742301" cy="432012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42160" y="5544150"/>
            <a:ext cx="3742301" cy="432012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86013" y="1617530"/>
            <a:ext cx="3742301" cy="38881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42160" y="1617530"/>
            <a:ext cx="3742301" cy="38881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D25EEF81-7C85-4E13-8FD4-CFBF970AF7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302408"/>
            <a:ext cx="7698448" cy="1080029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5723B744-D54D-4C99-B634-6ABCD6C01E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5C67CE65-7576-4887-AFFC-93711D19C3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216006"/>
            <a:ext cx="6269570" cy="110883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86013" y="1414919"/>
            <a:ext cx="6269570" cy="569318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6013" y="2016054"/>
            <a:ext cx="7695208" cy="4130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8F7EB135-0A65-419D-99C9-1AEC29D81B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635653" y="949319"/>
            <a:ext cx="4591747" cy="4074982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634312" y="943789"/>
            <a:ext cx="4591747" cy="4074982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8724" y="1080029"/>
            <a:ext cx="3645099" cy="1944053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28724" y="3102730"/>
            <a:ext cx="3645099" cy="1814449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A2888F89-3EB0-4485-898A-3FBFC3CC01A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705508" y="983651"/>
            <a:ext cx="4471321" cy="3974507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667235" y="0"/>
            <a:ext cx="1053028" cy="6480175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13" y="302408"/>
            <a:ext cx="7695208" cy="1080029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86013" y="1520749"/>
            <a:ext cx="7695208" cy="4579324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513519" y="6196652"/>
            <a:ext cx="2128661" cy="214401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86013" y="6196652"/>
            <a:ext cx="3888105" cy="216006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lvl="0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645420" y="6195047"/>
            <a:ext cx="625413" cy="216006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lvl="0"/>
            <a:fld id="{818C5542-483C-4ACC-A36A-D0C9C65C153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dc85ca33e32f4a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9075" y="3505200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" y="0"/>
            <a:ext cx="954193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c85ca33e32f4a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4538" y="2935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6"/>
    </mc:Choice>
    <mc:Fallback xmlns="">
      <p:transition spd="slow" advTm="19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0044" y="990043"/>
            <a:ext cx="6480176" cy="450009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238" y="1043845"/>
            <a:ext cx="6480176" cy="4392488"/>
          </a:xfrm>
        </p:spPr>
      </p:pic>
    </p:spTree>
    <p:extLst>
      <p:ext uri="{BB962C8B-B14F-4D97-AF65-F5344CB8AC3E}">
        <p14:creationId xmlns:p14="http://schemas.microsoft.com/office/powerpoint/2010/main" val="3800033098"/>
      </p:ext>
    </p:extLst>
  </p:cSld>
  <p:clrMapOvr>
    <a:masterClrMapping/>
  </p:clrMapOvr>
  <p:transition spd="slow" advTm="8621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6027" y="846028"/>
            <a:ext cx="6480176" cy="478812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6246" y="1259869"/>
            <a:ext cx="6480175" cy="3960438"/>
          </a:xfrm>
        </p:spPr>
      </p:pic>
    </p:spTree>
    <p:extLst>
      <p:ext uri="{BB962C8B-B14F-4D97-AF65-F5344CB8AC3E}">
        <p14:creationId xmlns:p14="http://schemas.microsoft.com/office/powerpoint/2010/main" val="147684831"/>
      </p:ext>
    </p:extLst>
  </p:cSld>
  <p:clrMapOvr>
    <a:masterClrMapping/>
  </p:clrMapOvr>
  <p:transition spd="slow" advTm="1509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6007" y="666008"/>
            <a:ext cx="6480176" cy="514816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2272" y="1475894"/>
            <a:ext cx="6480174" cy="3528392"/>
          </a:xfrm>
        </p:spPr>
      </p:pic>
    </p:spTree>
    <p:extLst>
      <p:ext uri="{BB962C8B-B14F-4D97-AF65-F5344CB8AC3E}">
        <p14:creationId xmlns:p14="http://schemas.microsoft.com/office/powerpoint/2010/main" val="22109167"/>
      </p:ext>
    </p:extLst>
  </p:cSld>
  <p:clrMapOvr>
    <a:masterClrMapping/>
  </p:clrMapOvr>
  <p:transition spd="slow" advTm="11646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6558" y="879497"/>
            <a:ext cx="6467237" cy="473412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2251" y="1295873"/>
            <a:ext cx="6480176" cy="3888432"/>
          </a:xfrm>
        </p:spPr>
      </p:pic>
    </p:spTree>
    <p:extLst>
      <p:ext uri="{BB962C8B-B14F-4D97-AF65-F5344CB8AC3E}">
        <p14:creationId xmlns:p14="http://schemas.microsoft.com/office/powerpoint/2010/main" val="3818896855"/>
      </p:ext>
    </p:extLst>
  </p:cSld>
  <p:clrMapOvr>
    <a:masterClrMapping/>
  </p:clrMapOvr>
  <p:transition spd="slow" advTm="10869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7043" y="1017044"/>
            <a:ext cx="6480175" cy="44460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7425" y="1212666"/>
            <a:ext cx="6480177" cy="4054846"/>
          </a:xfrm>
        </p:spPr>
      </p:pic>
    </p:spTree>
    <p:extLst>
      <p:ext uri="{BB962C8B-B14F-4D97-AF65-F5344CB8AC3E}">
        <p14:creationId xmlns:p14="http://schemas.microsoft.com/office/powerpoint/2010/main" val="1946621711"/>
      </p:ext>
    </p:extLst>
  </p:cSld>
  <p:clrMapOvr>
    <a:masterClrMapping/>
  </p:clrMapOvr>
  <p:transition spd="slow" advTm="907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0" y="-1"/>
            <a:ext cx="4140051" cy="64801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43" y="12866"/>
            <a:ext cx="4680520" cy="6480174"/>
          </a:xfrm>
        </p:spPr>
      </p:pic>
    </p:spTree>
    <p:extLst>
      <p:ext uri="{BB962C8B-B14F-4D97-AF65-F5344CB8AC3E}">
        <p14:creationId xmlns:p14="http://schemas.microsoft.com/office/powerpoint/2010/main" val="973399242"/>
      </p:ext>
    </p:extLst>
  </p:cSld>
  <p:clrMapOvr>
    <a:masterClrMapping/>
  </p:clrMapOvr>
  <p:transition spd="slow" advTm="23828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ополек\Downloads\Красивые-картинки-Спасибо-за-внимание-для-презентации-сборка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-1889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417213"/>
      </p:ext>
    </p:extLst>
  </p:cSld>
  <p:clrMapOvr>
    <a:masterClrMapping/>
  </p:clrMapOvr>
  <p:transition spd="slow" advTm="5926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ЭКОЛОГИЧЕСКОГО  ВОСПИТАНИЯ: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Формирование у ребёнка начал экологической культуры-базисных компонентов </a:t>
            </a:r>
            <a:r>
              <a:rPr lang="ru-RU" dirty="0" err="1" smtClean="0"/>
              <a:t>личности,позволяющих</a:t>
            </a:r>
            <a:r>
              <a:rPr lang="ru-RU" dirty="0" smtClean="0"/>
              <a:t> в </a:t>
            </a:r>
            <a:r>
              <a:rPr lang="ru-RU" dirty="0" err="1" smtClean="0"/>
              <a:t>дальнейшем,в</a:t>
            </a:r>
            <a:r>
              <a:rPr lang="ru-RU" dirty="0" smtClean="0"/>
              <a:t> соответствии со стандартами </a:t>
            </a:r>
            <a:r>
              <a:rPr lang="ru-RU" dirty="0" err="1" smtClean="0"/>
              <a:t>образования,успешно</a:t>
            </a:r>
            <a:r>
              <a:rPr lang="ru-RU" dirty="0" smtClean="0"/>
              <a:t> присваивать в совокупности практический и духовный опыт взаимодействия ребёнка с </a:t>
            </a:r>
            <a:r>
              <a:rPr lang="ru-RU" dirty="0" err="1" smtClean="0"/>
              <a:t>природой,который</a:t>
            </a:r>
            <a:r>
              <a:rPr lang="ru-RU" dirty="0" smtClean="0"/>
              <a:t> обеспечит его выживание и развитие.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609455"/>
      </p:ext>
    </p:extLst>
  </p:cSld>
  <p:clrMapOvr>
    <a:masterClrMapping/>
  </p:clrMapOvr>
  <p:transition spd="slow" advTm="21614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71217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000462"/>
      </p:ext>
    </p:extLst>
  </p:cSld>
  <p:clrMapOvr>
    <a:masterClrMapping/>
  </p:clrMapOvr>
  <p:transition spd="slow" advTm="16739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8036" y="918035"/>
            <a:ext cx="6480176" cy="464410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6247" y="1331876"/>
            <a:ext cx="6480174" cy="3816424"/>
          </a:xfrm>
        </p:spPr>
      </p:pic>
    </p:spTree>
    <p:extLst>
      <p:ext uri="{BB962C8B-B14F-4D97-AF65-F5344CB8AC3E}">
        <p14:creationId xmlns:p14="http://schemas.microsoft.com/office/powerpoint/2010/main" val="1436174279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5819" y="1035818"/>
            <a:ext cx="6499719" cy="44280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6229" y="1151857"/>
            <a:ext cx="6480172" cy="4176464"/>
          </a:xfrm>
        </p:spPr>
      </p:pic>
    </p:spTree>
    <p:extLst>
      <p:ext uri="{BB962C8B-B14F-4D97-AF65-F5344CB8AC3E}">
        <p14:creationId xmlns:p14="http://schemas.microsoft.com/office/powerpoint/2010/main" val="1617324831"/>
      </p:ext>
    </p:extLst>
  </p:cSld>
  <p:clrMapOvr>
    <a:masterClrMapping/>
  </p:clrMapOvr>
  <p:transition spd="slow" advTm="11974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4040" y="954039"/>
            <a:ext cx="6480176" cy="45720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0245" y="1151857"/>
            <a:ext cx="6480172" cy="4176464"/>
          </a:xfrm>
        </p:spPr>
      </p:pic>
    </p:spTree>
    <p:extLst>
      <p:ext uri="{BB962C8B-B14F-4D97-AF65-F5344CB8AC3E}">
        <p14:creationId xmlns:p14="http://schemas.microsoft.com/office/powerpoint/2010/main" val="2795650845"/>
      </p:ext>
    </p:extLst>
  </p:cSld>
  <p:clrMapOvr>
    <a:masterClrMapping/>
  </p:clrMapOvr>
  <p:transition spd="slow" advTm="18864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8263" y="1048266"/>
            <a:ext cx="6480172" cy="438364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2232" y="1115854"/>
            <a:ext cx="6480174" cy="4248472"/>
          </a:xfrm>
        </p:spPr>
      </p:pic>
    </p:spTree>
    <p:extLst>
      <p:ext uri="{BB962C8B-B14F-4D97-AF65-F5344CB8AC3E}">
        <p14:creationId xmlns:p14="http://schemas.microsoft.com/office/powerpoint/2010/main" val="512711842"/>
      </p:ext>
    </p:extLst>
  </p:cSld>
  <p:clrMapOvr>
    <a:masterClrMapping/>
  </p:clrMapOvr>
  <p:transition spd="slow" advTm="1763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40050" cy="64801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59" y="0"/>
            <a:ext cx="4464496" cy="6480175"/>
          </a:xfrm>
        </p:spPr>
      </p:pic>
      <p:pic>
        <p:nvPicPr>
          <p:cNvPr id="3" name="dc85ca33e32f4a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4538" y="2935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1510"/>
      </p:ext>
    </p:extLst>
  </p:cSld>
  <p:clrMapOvr>
    <a:masterClrMapping/>
  </p:clrMapOvr>
  <p:transition spd="slow" advTm="230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6026" y="846029"/>
            <a:ext cx="6480174" cy="478812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6528" y="1281596"/>
            <a:ext cx="6480173" cy="3916984"/>
          </a:xfrm>
        </p:spPr>
      </p:pic>
    </p:spTree>
    <p:extLst>
      <p:ext uri="{BB962C8B-B14F-4D97-AF65-F5344CB8AC3E}">
        <p14:creationId xmlns:p14="http://schemas.microsoft.com/office/powerpoint/2010/main" val="1271572076"/>
      </p:ext>
    </p:extLst>
  </p:cSld>
  <p:clrMapOvr>
    <a:masterClrMapping/>
  </p:clrMapOvr>
  <p:transition spd="slow" advTm="10313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1714</TotalTime>
  <Words>35</Words>
  <Application>Microsoft Office PowerPoint</Application>
  <PresentationFormat>Произвольный</PresentationFormat>
  <Paragraphs>2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Изящная</vt:lpstr>
      <vt:lpstr>Презентация PowerPoint</vt:lpstr>
      <vt:lpstr>ЦЕЛЬ ЭКОЛОГИЧЕСКОГО  ВОСПИТАНИЯ: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Тополек</dc:creator>
  <cp:lastModifiedBy>тополек</cp:lastModifiedBy>
  <cp:revision>33</cp:revision>
  <dcterms:created xsi:type="dcterms:W3CDTF">2024-12-12T11:20:37Z</dcterms:created>
  <dcterms:modified xsi:type="dcterms:W3CDTF">2024-12-15T12:03:02Z</dcterms:modified>
</cp:coreProperties>
</file>