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6" r:id="rId5"/>
    <p:sldId id="267" r:id="rId6"/>
    <p:sldId id="270" r:id="rId7"/>
    <p:sldId id="268" r:id="rId8"/>
    <p:sldId id="271" r:id="rId9"/>
    <p:sldId id="272" r:id="rId10"/>
    <p:sldId id="27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A9A71-3010-4894-AB14-AA9AB3B5D53A}" type="doc">
      <dgm:prSet loTypeId="urn:microsoft.com/office/officeart/2005/8/layout/chevron2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A64CD6BD-B893-49F5-8A4B-16B2E8C1F9FE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1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801A2D1C-420F-4D2F-9D22-D974A0A203C6}" type="parTrans" cxnId="{81444E50-74A9-4D81-AF10-5144B6D2EB89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827271DE-92FD-46B0-83C9-199DAC6AE7CF}" type="sibTrans" cxnId="{81444E50-74A9-4D81-AF10-5144B6D2EB89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CFFB4218-93E2-477C-87F0-75564C0A9A5C}">
      <dgm:prSet phldrT="[Текст]"/>
      <dgm:spPr>
        <a:solidFill>
          <a:srgbClr val="9999FF">
            <a:alpha val="89804"/>
          </a:srgbClr>
        </a:solidFill>
      </dgm:spPr>
      <dgm:t>
        <a:bodyPr/>
        <a:lstStyle/>
        <a:p>
          <a:r>
            <a:rPr lang="ru-RU" dirty="0" err="1" smtClean="0">
              <a:latin typeface="+mn-lt"/>
              <a:cs typeface="Times New Roman" pitchFamily="18" charset="0"/>
            </a:rPr>
            <a:t>Инормативная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66CCBA6C-849A-4D0F-9C78-57ADA2F88E1A}" type="parTrans" cxnId="{D01852A4-9987-43C3-AD60-A6A27E56E7ED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0E512941-2EAC-4F38-B6BB-CA39B99A6138}" type="sibTrans" cxnId="{D01852A4-9987-43C3-AD60-A6A27E56E7ED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E0E4FC06-72B0-429D-961A-9322D9E493C5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2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62E258C5-3787-447A-A82D-DBBDC297BAC8}" type="parTrans" cxnId="{88D4EFCC-1781-4DCA-B10D-9A6D8BD4B948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429B7C4D-05D1-49B9-81A8-B10028325A7C}" type="sibTrans" cxnId="{88D4EFCC-1781-4DCA-B10D-9A6D8BD4B948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AE161E49-6715-4834-B3FF-BB13B26C607B}">
      <dgm:prSet phldrT="[Текст]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Социально-ориентирующая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99EC470F-F112-489E-9A85-08705EFC3EDD}" type="parTrans" cxnId="{7154883B-8009-43C0-A5A7-09BEC83C472B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81AECC84-0687-4EBA-AFD7-B637C9FCCEF9}" type="sibTrans" cxnId="{7154883B-8009-43C0-A5A7-09BEC83C472B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C8EB56AE-66A3-4C51-B149-13DA7AD7C98A}">
      <dgm:prSet phldrT="[Текст]"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3 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39976D51-009E-4537-83BE-546AE6A20220}" type="parTrans" cxnId="{3D104F2D-9B56-49AC-8412-46D37AB287A1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B26701D3-B885-4E35-BAE6-AC114D28A49F}" type="sibTrans" cxnId="{3D104F2D-9B56-49AC-8412-46D37AB287A1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A0142E8A-7BB1-4F4E-8281-5AA36819D3FC}">
      <dgm:prSet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4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98370AC7-0320-4AC4-9A61-851E22275C50}" type="parTrans" cxnId="{DC9CC191-F478-4FF6-98C4-980749CB722F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B8C89915-DFE2-41F2-A166-9EBA5E836276}" type="sibTrans" cxnId="{DC9CC191-F478-4FF6-98C4-980749CB722F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3734C6E7-6146-488F-8CB7-9DD866E0A7F0}">
      <dgm:prSet custT="1"/>
      <dgm:spPr/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5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D327DA05-11A0-4A75-A9B8-D1024DC864EC}" type="parTrans" cxnId="{E1D4F9F5-9819-4B5E-A2BB-0CF60D2278C2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828A449F-AE90-447F-995D-C6E9A7EB9D13}" type="sibTrans" cxnId="{E1D4F9F5-9819-4B5E-A2BB-0CF60D2278C2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F5C0A435-6176-4CC8-B77B-D49255AEDFF9}">
      <dgm:prSet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Коммуникативная 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EE8BE992-E996-481D-BDD2-D0B15EE43522}" type="parTrans" cxnId="{62155F50-1E76-458D-B6F0-7398E1E4FF12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8B4E42F5-85D8-4CB0-8437-85AED603C92B}" type="sibTrans" cxnId="{62155F50-1E76-458D-B6F0-7398E1E4FF12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7565EE2E-50AB-42F6-A62D-FE81914576D3}">
      <dgm:prSet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Регулятивная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2D4B87F0-BEFE-4AAD-B5E9-7B137E41FBC4}" type="parTrans" cxnId="{4D2BABC6-43CA-4A47-9113-7EF1D14BF2DB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E84A0313-1C12-458E-BDF0-109696320161}" type="sibTrans" cxnId="{4D2BABC6-43CA-4A47-9113-7EF1D14BF2DB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349992A1-315A-4E65-A4D6-DF3F9B69881D}">
      <dgm:prSet phldrT="[Текст]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Организаторская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2246450B-1681-41BE-9E5B-61DC72D6C878}" type="sibTrans" cxnId="{9FDA57EF-ED96-4DFD-AC55-3510330B2FAD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A759D418-5979-49A4-A057-8BFEDAAAE5BB}" type="parTrans" cxnId="{9FDA57EF-ED96-4DFD-AC55-3510330B2FAD}">
      <dgm:prSet/>
      <dgm:spPr/>
      <dgm:t>
        <a:bodyPr/>
        <a:lstStyle/>
        <a:p>
          <a:endParaRPr lang="ru-RU">
            <a:latin typeface="+mn-lt"/>
            <a:cs typeface="Times New Roman" pitchFamily="18" charset="0"/>
          </a:endParaRPr>
        </a:p>
      </dgm:t>
    </dgm:pt>
    <dgm:pt modelId="{D4962A4E-67C8-4BC1-ABB6-3B05629C62E9}">
      <dgm:prSet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/>
            <a:t>Профессиональная </a:t>
          </a:r>
          <a:endParaRPr lang="ru-RU" dirty="0"/>
        </a:p>
      </dgm:t>
    </dgm:pt>
    <dgm:pt modelId="{7AB1ACC5-81A2-446E-AA7E-2A885C1BEB76}" type="parTrans" cxnId="{29D0AE82-7E8C-4E63-AB06-FA231B0C47F1}">
      <dgm:prSet/>
      <dgm:spPr/>
      <dgm:t>
        <a:bodyPr/>
        <a:lstStyle/>
        <a:p>
          <a:endParaRPr lang="ru-RU"/>
        </a:p>
      </dgm:t>
    </dgm:pt>
    <dgm:pt modelId="{6C462062-0F6F-4664-9AA4-C03AE85E1F81}" type="sibTrans" cxnId="{29D0AE82-7E8C-4E63-AB06-FA231B0C47F1}">
      <dgm:prSet/>
      <dgm:spPr/>
      <dgm:t>
        <a:bodyPr/>
        <a:lstStyle/>
        <a:p>
          <a:endParaRPr lang="ru-RU"/>
        </a:p>
      </dgm:t>
    </dgm:pt>
    <dgm:pt modelId="{F5A8F956-E2E3-45FB-B938-019B4E2BBB6A}">
      <dgm:prSet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3200" b="1" dirty="0" smtClean="0">
              <a:latin typeface="+mn-lt"/>
              <a:cs typeface="Times New Roman" pitchFamily="18" charset="0"/>
            </a:rPr>
            <a:t>6</a:t>
          </a:r>
          <a:endParaRPr lang="ru-RU" sz="3200" b="1" dirty="0">
            <a:latin typeface="+mn-lt"/>
            <a:cs typeface="Times New Roman" pitchFamily="18" charset="0"/>
          </a:endParaRPr>
        </a:p>
      </dgm:t>
    </dgm:pt>
    <dgm:pt modelId="{4FF5DE42-1117-4153-94DE-BEA63F720694}" type="parTrans" cxnId="{B1D937FC-AF01-4445-B5B5-4B13A521678D}">
      <dgm:prSet/>
      <dgm:spPr/>
      <dgm:t>
        <a:bodyPr/>
        <a:lstStyle/>
        <a:p>
          <a:endParaRPr lang="ru-RU"/>
        </a:p>
      </dgm:t>
    </dgm:pt>
    <dgm:pt modelId="{CB55365B-D355-41BC-9DB5-E49C347F3AA4}" type="sibTrans" cxnId="{B1D937FC-AF01-4445-B5B5-4B13A521678D}">
      <dgm:prSet/>
      <dgm:spPr/>
      <dgm:t>
        <a:bodyPr/>
        <a:lstStyle/>
        <a:p>
          <a:endParaRPr lang="ru-RU"/>
        </a:p>
      </dgm:t>
    </dgm:pt>
    <dgm:pt modelId="{F61E27CE-E1E6-4FEF-9A76-ABA34A8AE52F}">
      <dgm:prSet custT="1"/>
      <dgm:spPr/>
      <dgm:t>
        <a:bodyPr/>
        <a:lstStyle/>
        <a:p>
          <a:r>
            <a:rPr lang="ru-RU" sz="3200" b="1" dirty="0" smtClean="0"/>
            <a:t>7</a:t>
          </a:r>
          <a:endParaRPr lang="ru-RU" sz="3200" b="1" dirty="0"/>
        </a:p>
      </dgm:t>
    </dgm:pt>
    <dgm:pt modelId="{D968DD89-97EF-4070-A1E8-F56B2938503A}" type="parTrans" cxnId="{6E759C89-B572-4D01-938D-B85EB0727E68}">
      <dgm:prSet/>
      <dgm:spPr/>
      <dgm:t>
        <a:bodyPr/>
        <a:lstStyle/>
        <a:p>
          <a:endParaRPr lang="ru-RU"/>
        </a:p>
      </dgm:t>
    </dgm:pt>
    <dgm:pt modelId="{50339BDF-DFD2-4756-A25E-6F8A85D145E4}" type="sibTrans" cxnId="{6E759C89-B572-4D01-938D-B85EB0727E68}">
      <dgm:prSet/>
      <dgm:spPr/>
      <dgm:t>
        <a:bodyPr/>
        <a:lstStyle/>
        <a:p>
          <a:endParaRPr lang="ru-RU"/>
        </a:p>
      </dgm:t>
    </dgm:pt>
    <dgm:pt modelId="{ABDE1382-A4D8-4061-8411-682D9EACDA55}">
      <dgm:prSet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/>
            <a:t>Профилактическая</a:t>
          </a:r>
          <a:endParaRPr lang="ru-RU" dirty="0"/>
        </a:p>
      </dgm:t>
    </dgm:pt>
    <dgm:pt modelId="{C38C7C8D-6878-4C85-A6FC-D84515B45F03}" type="parTrans" cxnId="{CE5E835A-4EF1-49FD-9B60-EAE30BE4D06D}">
      <dgm:prSet/>
      <dgm:spPr/>
      <dgm:t>
        <a:bodyPr/>
        <a:lstStyle/>
        <a:p>
          <a:endParaRPr lang="ru-RU"/>
        </a:p>
      </dgm:t>
    </dgm:pt>
    <dgm:pt modelId="{062D95C6-D03F-4EDB-847D-CDD15C00F506}" type="sibTrans" cxnId="{CE5E835A-4EF1-49FD-9B60-EAE30BE4D06D}">
      <dgm:prSet/>
      <dgm:spPr/>
      <dgm:t>
        <a:bodyPr/>
        <a:lstStyle/>
        <a:p>
          <a:endParaRPr lang="ru-RU"/>
        </a:p>
      </dgm:t>
    </dgm:pt>
    <dgm:pt modelId="{11350B8D-A4C1-4636-93FA-E0C4CABF9715}">
      <dgm:prSet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3200" b="1" dirty="0" smtClean="0"/>
            <a:t>8</a:t>
          </a:r>
          <a:r>
            <a:rPr lang="ru-RU" sz="1300" dirty="0" smtClean="0"/>
            <a:t> </a:t>
          </a:r>
          <a:endParaRPr lang="ru-RU" sz="1300" dirty="0"/>
        </a:p>
      </dgm:t>
    </dgm:pt>
    <dgm:pt modelId="{90242A4D-0A50-4FE4-B73E-57C63742B977}" type="parTrans" cxnId="{564AE4D7-6DDD-4892-84B4-9ED3835DED52}">
      <dgm:prSet/>
      <dgm:spPr/>
      <dgm:t>
        <a:bodyPr/>
        <a:lstStyle/>
        <a:p>
          <a:endParaRPr lang="ru-RU"/>
        </a:p>
      </dgm:t>
    </dgm:pt>
    <dgm:pt modelId="{00DBAAAD-AF3C-405C-A116-41A6FC069684}" type="sibTrans" cxnId="{564AE4D7-6DDD-4892-84B4-9ED3835DED52}">
      <dgm:prSet/>
      <dgm:spPr/>
      <dgm:t>
        <a:bodyPr/>
        <a:lstStyle/>
        <a:p>
          <a:endParaRPr lang="ru-RU"/>
        </a:p>
      </dgm:t>
    </dgm:pt>
    <dgm:pt modelId="{9513866B-0DE9-4FE7-ABDC-E631A32AA149}">
      <dgm:prSet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Обучающая</a:t>
          </a:r>
          <a:endParaRPr lang="ru-RU" dirty="0"/>
        </a:p>
      </dgm:t>
    </dgm:pt>
    <dgm:pt modelId="{772C3C2C-3DF4-40AB-86D5-BD5135E54837}" type="parTrans" cxnId="{95559F6E-25E1-454F-8DCD-C14D35E7BFB1}">
      <dgm:prSet/>
      <dgm:spPr/>
      <dgm:t>
        <a:bodyPr/>
        <a:lstStyle/>
        <a:p>
          <a:endParaRPr lang="ru-RU"/>
        </a:p>
      </dgm:t>
    </dgm:pt>
    <dgm:pt modelId="{C6F47154-4715-4835-95AA-1AADAC04FA16}" type="sibTrans" cxnId="{95559F6E-25E1-454F-8DCD-C14D35E7BFB1}">
      <dgm:prSet/>
      <dgm:spPr/>
      <dgm:t>
        <a:bodyPr/>
        <a:lstStyle/>
        <a:p>
          <a:endParaRPr lang="ru-RU"/>
        </a:p>
      </dgm:t>
    </dgm:pt>
    <dgm:pt modelId="{0CDFA49E-F757-4373-92E5-B8265D999DD5}" type="pres">
      <dgm:prSet presAssocID="{D26A9A71-3010-4894-AB14-AA9AB3B5D5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C6EC0-616D-4481-B6D8-36D6C7128CB9}" type="pres">
      <dgm:prSet presAssocID="{A64CD6BD-B893-49F5-8A4B-16B2E8C1F9FE}" presName="composite" presStyleCnt="0"/>
      <dgm:spPr/>
    </dgm:pt>
    <dgm:pt modelId="{52E70AA9-6406-441A-AF5E-0346DAFEBF65}" type="pres">
      <dgm:prSet presAssocID="{A64CD6BD-B893-49F5-8A4B-16B2E8C1F9F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F77D-8783-4D01-8A71-6D751DFD060C}" type="pres">
      <dgm:prSet presAssocID="{A64CD6BD-B893-49F5-8A4B-16B2E8C1F9F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D5CAD-25A4-4351-A842-D42B6357DB29}" type="pres">
      <dgm:prSet presAssocID="{827271DE-92FD-46B0-83C9-199DAC6AE7CF}" presName="sp" presStyleCnt="0"/>
      <dgm:spPr/>
    </dgm:pt>
    <dgm:pt modelId="{AE1B9A95-9941-407F-B689-5A2970D96EE1}" type="pres">
      <dgm:prSet presAssocID="{E0E4FC06-72B0-429D-961A-9322D9E493C5}" presName="composite" presStyleCnt="0"/>
      <dgm:spPr/>
    </dgm:pt>
    <dgm:pt modelId="{FF4C95AD-C3B8-4C3B-A0E1-FD8046F30E91}" type="pres">
      <dgm:prSet presAssocID="{E0E4FC06-72B0-429D-961A-9322D9E493C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95385-5B9B-4547-9652-E4D7C193E52B}" type="pres">
      <dgm:prSet presAssocID="{E0E4FC06-72B0-429D-961A-9322D9E493C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0DD5C-2E2D-4461-91D8-8A823B1BBE03}" type="pres">
      <dgm:prSet presAssocID="{429B7C4D-05D1-49B9-81A8-B10028325A7C}" presName="sp" presStyleCnt="0"/>
      <dgm:spPr/>
    </dgm:pt>
    <dgm:pt modelId="{8F0EAB1B-8869-4901-A977-C4BE6DE89A9B}" type="pres">
      <dgm:prSet presAssocID="{C8EB56AE-66A3-4C51-B149-13DA7AD7C98A}" presName="composite" presStyleCnt="0"/>
      <dgm:spPr/>
    </dgm:pt>
    <dgm:pt modelId="{C4E3DE67-E767-44A9-9FD0-276BAC9020DA}" type="pres">
      <dgm:prSet presAssocID="{C8EB56AE-66A3-4C51-B149-13DA7AD7C98A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B4948-FFB1-49C3-AC3B-03B6EF894CCD}" type="pres">
      <dgm:prSet presAssocID="{C8EB56AE-66A3-4C51-B149-13DA7AD7C98A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6741-FF46-4EA2-8578-20F00B8BEE09}" type="pres">
      <dgm:prSet presAssocID="{B26701D3-B885-4E35-BAE6-AC114D28A49F}" presName="sp" presStyleCnt="0"/>
      <dgm:spPr/>
    </dgm:pt>
    <dgm:pt modelId="{E8795B14-1B18-471E-A7FB-219CD5B87DF8}" type="pres">
      <dgm:prSet presAssocID="{A0142E8A-7BB1-4F4E-8281-5AA36819D3FC}" presName="composite" presStyleCnt="0"/>
      <dgm:spPr/>
    </dgm:pt>
    <dgm:pt modelId="{EB1BF836-D4CC-4D71-8F42-1A44A6C3E23E}" type="pres">
      <dgm:prSet presAssocID="{A0142E8A-7BB1-4F4E-8281-5AA36819D3FC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17DA4-73B8-421F-8521-D25123EC15DE}" type="pres">
      <dgm:prSet presAssocID="{A0142E8A-7BB1-4F4E-8281-5AA36819D3FC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14F5C-1DCD-43AC-B161-F3CB84047E7D}" type="pres">
      <dgm:prSet presAssocID="{B8C89915-DFE2-41F2-A166-9EBA5E836276}" presName="sp" presStyleCnt="0"/>
      <dgm:spPr/>
    </dgm:pt>
    <dgm:pt modelId="{C6936CE1-41BD-4172-8624-94EA3C11E0A8}" type="pres">
      <dgm:prSet presAssocID="{3734C6E7-6146-488F-8CB7-9DD866E0A7F0}" presName="composite" presStyleCnt="0"/>
      <dgm:spPr/>
    </dgm:pt>
    <dgm:pt modelId="{0D3B7EC6-2014-4B4A-8280-748064F39579}" type="pres">
      <dgm:prSet presAssocID="{3734C6E7-6146-488F-8CB7-9DD866E0A7F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8FC73-C872-43B6-8822-B50AAED52206}" type="pres">
      <dgm:prSet presAssocID="{3734C6E7-6146-488F-8CB7-9DD866E0A7F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CF773-487D-45C5-9A01-B5BBDFA0F20E}" type="pres">
      <dgm:prSet presAssocID="{828A449F-AE90-447F-995D-C6E9A7EB9D13}" presName="sp" presStyleCnt="0"/>
      <dgm:spPr/>
    </dgm:pt>
    <dgm:pt modelId="{971AC555-A403-43CD-98DC-307BA20A61C6}" type="pres">
      <dgm:prSet presAssocID="{F5A8F956-E2E3-45FB-B938-019B4E2BBB6A}" presName="composite" presStyleCnt="0"/>
      <dgm:spPr/>
    </dgm:pt>
    <dgm:pt modelId="{162D14CD-5E5A-4BE7-8B95-FD248FCF6A6E}" type="pres">
      <dgm:prSet presAssocID="{F5A8F956-E2E3-45FB-B938-019B4E2BBB6A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D2DB4-130B-4259-A1CC-289244A179C8}" type="pres">
      <dgm:prSet presAssocID="{F5A8F956-E2E3-45FB-B938-019B4E2BBB6A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7DA2A-2658-41F7-A0E9-DE976F45E54E}" type="pres">
      <dgm:prSet presAssocID="{CB55365B-D355-41BC-9DB5-E49C347F3AA4}" presName="sp" presStyleCnt="0"/>
      <dgm:spPr/>
    </dgm:pt>
    <dgm:pt modelId="{A81DEFB3-F3C2-4D5B-A98C-CAB9A923E8E6}" type="pres">
      <dgm:prSet presAssocID="{F61E27CE-E1E6-4FEF-9A76-ABA34A8AE52F}" presName="composite" presStyleCnt="0"/>
      <dgm:spPr/>
    </dgm:pt>
    <dgm:pt modelId="{3A2C31C6-F17F-4385-BF66-9BF35022967B}" type="pres">
      <dgm:prSet presAssocID="{F61E27CE-E1E6-4FEF-9A76-ABA34A8AE52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C8A74-A6C7-4BCF-BFA6-6E9A4CFE8203}" type="pres">
      <dgm:prSet presAssocID="{F61E27CE-E1E6-4FEF-9A76-ABA34A8AE52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32E54-7FAA-47C7-996E-3873AB67643D}" type="pres">
      <dgm:prSet presAssocID="{50339BDF-DFD2-4756-A25E-6F8A85D145E4}" presName="sp" presStyleCnt="0"/>
      <dgm:spPr/>
    </dgm:pt>
    <dgm:pt modelId="{07E648D5-C725-4411-B2D9-4B92A68AC457}" type="pres">
      <dgm:prSet presAssocID="{11350B8D-A4C1-4636-93FA-E0C4CABF9715}" presName="composite" presStyleCnt="0"/>
      <dgm:spPr/>
    </dgm:pt>
    <dgm:pt modelId="{D0CE10E0-E1D2-490C-A2A3-E62E0C5DC5DB}" type="pres">
      <dgm:prSet presAssocID="{11350B8D-A4C1-4636-93FA-E0C4CABF9715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FCE90-EC4A-4F9C-8B41-4C6429688379}" type="pres">
      <dgm:prSet presAssocID="{11350B8D-A4C1-4636-93FA-E0C4CABF9715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559F6E-25E1-454F-8DCD-C14D35E7BFB1}" srcId="{11350B8D-A4C1-4636-93FA-E0C4CABF9715}" destId="{9513866B-0DE9-4FE7-ABDC-E631A32AA149}" srcOrd="0" destOrd="0" parTransId="{772C3C2C-3DF4-40AB-86D5-BD5135E54837}" sibTransId="{C6F47154-4715-4835-95AA-1AADAC04FA16}"/>
    <dgm:cxn modelId="{7811AC70-8425-43D1-B469-8DF63895FD87}" type="presOf" srcId="{7565EE2E-50AB-42F6-A62D-FE81914576D3}" destId="{B8C8FC73-C872-43B6-8822-B50AAED52206}" srcOrd="0" destOrd="0" presId="urn:microsoft.com/office/officeart/2005/8/layout/chevron2"/>
    <dgm:cxn modelId="{B1D937FC-AF01-4445-B5B5-4B13A521678D}" srcId="{D26A9A71-3010-4894-AB14-AA9AB3B5D53A}" destId="{F5A8F956-E2E3-45FB-B938-019B4E2BBB6A}" srcOrd="5" destOrd="0" parTransId="{4FF5DE42-1117-4153-94DE-BEA63F720694}" sibTransId="{CB55365B-D355-41BC-9DB5-E49C347F3AA4}"/>
    <dgm:cxn modelId="{78EC0514-9A5E-42C0-B8F2-1E1C2298D2B3}" type="presOf" srcId="{11350B8D-A4C1-4636-93FA-E0C4CABF9715}" destId="{D0CE10E0-E1D2-490C-A2A3-E62E0C5DC5DB}" srcOrd="0" destOrd="0" presId="urn:microsoft.com/office/officeart/2005/8/layout/chevron2"/>
    <dgm:cxn modelId="{8C3938D2-9288-4281-906F-E2769746516F}" type="presOf" srcId="{D26A9A71-3010-4894-AB14-AA9AB3B5D53A}" destId="{0CDFA49E-F757-4373-92E5-B8265D999DD5}" srcOrd="0" destOrd="0" presId="urn:microsoft.com/office/officeart/2005/8/layout/chevron2"/>
    <dgm:cxn modelId="{7154883B-8009-43C0-A5A7-09BEC83C472B}" srcId="{E0E4FC06-72B0-429D-961A-9322D9E493C5}" destId="{AE161E49-6715-4834-B3FF-BB13B26C607B}" srcOrd="0" destOrd="0" parTransId="{99EC470F-F112-489E-9A85-08705EFC3EDD}" sibTransId="{81AECC84-0687-4EBA-AFD7-B637C9FCCEF9}"/>
    <dgm:cxn modelId="{5C3AB512-BA85-40C4-89A7-58081DB1C388}" type="presOf" srcId="{E0E4FC06-72B0-429D-961A-9322D9E493C5}" destId="{FF4C95AD-C3B8-4C3B-A0E1-FD8046F30E91}" srcOrd="0" destOrd="0" presId="urn:microsoft.com/office/officeart/2005/8/layout/chevron2"/>
    <dgm:cxn modelId="{904D2CFB-6F93-4DB9-B89D-E9EBBA528EEA}" type="presOf" srcId="{ABDE1382-A4D8-4061-8411-682D9EACDA55}" destId="{753C8A74-A6C7-4BCF-BFA6-6E9A4CFE8203}" srcOrd="0" destOrd="0" presId="urn:microsoft.com/office/officeart/2005/8/layout/chevron2"/>
    <dgm:cxn modelId="{0D651F47-E8A6-4F61-96FD-B6871C0308FB}" type="presOf" srcId="{CFFB4218-93E2-477C-87F0-75564C0A9A5C}" destId="{20A7F77D-8783-4D01-8A71-6D751DFD060C}" srcOrd="0" destOrd="0" presId="urn:microsoft.com/office/officeart/2005/8/layout/chevron2"/>
    <dgm:cxn modelId="{3D104F2D-9B56-49AC-8412-46D37AB287A1}" srcId="{D26A9A71-3010-4894-AB14-AA9AB3B5D53A}" destId="{C8EB56AE-66A3-4C51-B149-13DA7AD7C98A}" srcOrd="2" destOrd="0" parTransId="{39976D51-009E-4537-83BE-546AE6A20220}" sibTransId="{B26701D3-B885-4E35-BAE6-AC114D28A49F}"/>
    <dgm:cxn modelId="{7D629198-6AE5-41AC-8CFB-BD510F9EF7D2}" type="presOf" srcId="{F5C0A435-6176-4CC8-B77B-D49255AEDFF9}" destId="{60D17DA4-73B8-421F-8521-D25123EC15DE}" srcOrd="0" destOrd="0" presId="urn:microsoft.com/office/officeart/2005/8/layout/chevron2"/>
    <dgm:cxn modelId="{DC9CC191-F478-4FF6-98C4-980749CB722F}" srcId="{D26A9A71-3010-4894-AB14-AA9AB3B5D53A}" destId="{A0142E8A-7BB1-4F4E-8281-5AA36819D3FC}" srcOrd="3" destOrd="0" parTransId="{98370AC7-0320-4AC4-9A61-851E22275C50}" sibTransId="{B8C89915-DFE2-41F2-A166-9EBA5E836276}"/>
    <dgm:cxn modelId="{6624CA4E-65FC-4D8F-AE15-A0D50C1B3D02}" type="presOf" srcId="{D4962A4E-67C8-4BC1-ABB6-3B05629C62E9}" destId="{118D2DB4-130B-4259-A1CC-289244A179C8}" srcOrd="0" destOrd="0" presId="urn:microsoft.com/office/officeart/2005/8/layout/chevron2"/>
    <dgm:cxn modelId="{81444E50-74A9-4D81-AF10-5144B6D2EB89}" srcId="{D26A9A71-3010-4894-AB14-AA9AB3B5D53A}" destId="{A64CD6BD-B893-49F5-8A4B-16B2E8C1F9FE}" srcOrd="0" destOrd="0" parTransId="{801A2D1C-420F-4D2F-9D22-D974A0A203C6}" sibTransId="{827271DE-92FD-46B0-83C9-199DAC6AE7CF}"/>
    <dgm:cxn modelId="{29D0AE82-7E8C-4E63-AB06-FA231B0C47F1}" srcId="{F5A8F956-E2E3-45FB-B938-019B4E2BBB6A}" destId="{D4962A4E-67C8-4BC1-ABB6-3B05629C62E9}" srcOrd="0" destOrd="0" parTransId="{7AB1ACC5-81A2-446E-AA7E-2A885C1BEB76}" sibTransId="{6C462062-0F6F-4664-9AA4-C03AE85E1F81}"/>
    <dgm:cxn modelId="{CBE8AD90-995B-41C6-B759-4D42EC7FC107}" type="presOf" srcId="{349992A1-315A-4E65-A4D6-DF3F9B69881D}" destId="{44AB4948-FFB1-49C3-AC3B-03B6EF894CCD}" srcOrd="0" destOrd="0" presId="urn:microsoft.com/office/officeart/2005/8/layout/chevron2"/>
    <dgm:cxn modelId="{4D2BABC6-43CA-4A47-9113-7EF1D14BF2DB}" srcId="{3734C6E7-6146-488F-8CB7-9DD866E0A7F0}" destId="{7565EE2E-50AB-42F6-A62D-FE81914576D3}" srcOrd="0" destOrd="0" parTransId="{2D4B87F0-BEFE-4AAD-B5E9-7B137E41FBC4}" sibTransId="{E84A0313-1C12-458E-BDF0-109696320161}"/>
    <dgm:cxn modelId="{62155F50-1E76-458D-B6F0-7398E1E4FF12}" srcId="{A0142E8A-7BB1-4F4E-8281-5AA36819D3FC}" destId="{F5C0A435-6176-4CC8-B77B-D49255AEDFF9}" srcOrd="0" destOrd="0" parTransId="{EE8BE992-E996-481D-BDD2-D0B15EE43522}" sibTransId="{8B4E42F5-85D8-4CB0-8437-85AED603C92B}"/>
    <dgm:cxn modelId="{E1D4F9F5-9819-4B5E-A2BB-0CF60D2278C2}" srcId="{D26A9A71-3010-4894-AB14-AA9AB3B5D53A}" destId="{3734C6E7-6146-488F-8CB7-9DD866E0A7F0}" srcOrd="4" destOrd="0" parTransId="{D327DA05-11A0-4A75-A9B8-D1024DC864EC}" sibTransId="{828A449F-AE90-447F-995D-C6E9A7EB9D13}"/>
    <dgm:cxn modelId="{AB2DA89D-0305-4AEC-876D-771F17479830}" type="presOf" srcId="{AE161E49-6715-4834-B3FF-BB13B26C607B}" destId="{E1B95385-5B9B-4547-9652-E4D7C193E52B}" srcOrd="0" destOrd="0" presId="urn:microsoft.com/office/officeart/2005/8/layout/chevron2"/>
    <dgm:cxn modelId="{07CFA0F8-0A8F-41B0-9693-07DB50C1167E}" type="presOf" srcId="{9513866B-0DE9-4FE7-ABDC-E631A32AA149}" destId="{B5BFCE90-EC4A-4F9C-8B41-4C6429688379}" srcOrd="0" destOrd="0" presId="urn:microsoft.com/office/officeart/2005/8/layout/chevron2"/>
    <dgm:cxn modelId="{6E759C89-B572-4D01-938D-B85EB0727E68}" srcId="{D26A9A71-3010-4894-AB14-AA9AB3B5D53A}" destId="{F61E27CE-E1E6-4FEF-9A76-ABA34A8AE52F}" srcOrd="6" destOrd="0" parTransId="{D968DD89-97EF-4070-A1E8-F56B2938503A}" sibTransId="{50339BDF-DFD2-4756-A25E-6F8A85D145E4}"/>
    <dgm:cxn modelId="{ACD3FBC4-39CF-48F9-8D7B-6665BFFFB8F4}" type="presOf" srcId="{C8EB56AE-66A3-4C51-B149-13DA7AD7C98A}" destId="{C4E3DE67-E767-44A9-9FD0-276BAC9020DA}" srcOrd="0" destOrd="0" presId="urn:microsoft.com/office/officeart/2005/8/layout/chevron2"/>
    <dgm:cxn modelId="{CE5E835A-4EF1-49FD-9B60-EAE30BE4D06D}" srcId="{F61E27CE-E1E6-4FEF-9A76-ABA34A8AE52F}" destId="{ABDE1382-A4D8-4061-8411-682D9EACDA55}" srcOrd="0" destOrd="0" parTransId="{C38C7C8D-6878-4C85-A6FC-D84515B45F03}" sibTransId="{062D95C6-D03F-4EDB-847D-CDD15C00F506}"/>
    <dgm:cxn modelId="{88D4EFCC-1781-4DCA-B10D-9A6D8BD4B948}" srcId="{D26A9A71-3010-4894-AB14-AA9AB3B5D53A}" destId="{E0E4FC06-72B0-429D-961A-9322D9E493C5}" srcOrd="1" destOrd="0" parTransId="{62E258C5-3787-447A-A82D-DBBDC297BAC8}" sibTransId="{429B7C4D-05D1-49B9-81A8-B10028325A7C}"/>
    <dgm:cxn modelId="{9FDA57EF-ED96-4DFD-AC55-3510330B2FAD}" srcId="{C8EB56AE-66A3-4C51-B149-13DA7AD7C98A}" destId="{349992A1-315A-4E65-A4D6-DF3F9B69881D}" srcOrd="0" destOrd="0" parTransId="{A759D418-5979-49A4-A057-8BFEDAAAE5BB}" sibTransId="{2246450B-1681-41BE-9E5B-61DC72D6C878}"/>
    <dgm:cxn modelId="{07E2BA01-3D39-41E4-B36F-5DE9BF61498B}" type="presOf" srcId="{A64CD6BD-B893-49F5-8A4B-16B2E8C1F9FE}" destId="{52E70AA9-6406-441A-AF5E-0346DAFEBF65}" srcOrd="0" destOrd="0" presId="urn:microsoft.com/office/officeart/2005/8/layout/chevron2"/>
    <dgm:cxn modelId="{B2288AD0-019C-4E26-86B7-95352BC93750}" type="presOf" srcId="{A0142E8A-7BB1-4F4E-8281-5AA36819D3FC}" destId="{EB1BF836-D4CC-4D71-8F42-1A44A6C3E23E}" srcOrd="0" destOrd="0" presId="urn:microsoft.com/office/officeart/2005/8/layout/chevron2"/>
    <dgm:cxn modelId="{FE36F424-1EEC-4BCB-AB8D-E98009CA271B}" type="presOf" srcId="{3734C6E7-6146-488F-8CB7-9DD866E0A7F0}" destId="{0D3B7EC6-2014-4B4A-8280-748064F39579}" srcOrd="0" destOrd="0" presId="urn:microsoft.com/office/officeart/2005/8/layout/chevron2"/>
    <dgm:cxn modelId="{564AE4D7-6DDD-4892-84B4-9ED3835DED52}" srcId="{D26A9A71-3010-4894-AB14-AA9AB3B5D53A}" destId="{11350B8D-A4C1-4636-93FA-E0C4CABF9715}" srcOrd="7" destOrd="0" parTransId="{90242A4D-0A50-4FE4-B73E-57C63742B977}" sibTransId="{00DBAAAD-AF3C-405C-A116-41A6FC069684}"/>
    <dgm:cxn modelId="{C288B565-A558-44D9-909B-277237EC0336}" type="presOf" srcId="{F61E27CE-E1E6-4FEF-9A76-ABA34A8AE52F}" destId="{3A2C31C6-F17F-4385-BF66-9BF35022967B}" srcOrd="0" destOrd="0" presId="urn:microsoft.com/office/officeart/2005/8/layout/chevron2"/>
    <dgm:cxn modelId="{D01852A4-9987-43C3-AD60-A6A27E56E7ED}" srcId="{A64CD6BD-B893-49F5-8A4B-16B2E8C1F9FE}" destId="{CFFB4218-93E2-477C-87F0-75564C0A9A5C}" srcOrd="0" destOrd="0" parTransId="{66CCBA6C-849A-4D0F-9C78-57ADA2F88E1A}" sibTransId="{0E512941-2EAC-4F38-B6BB-CA39B99A6138}"/>
    <dgm:cxn modelId="{786B7E0D-4292-489D-B2E9-29A82DD4CF37}" type="presOf" srcId="{F5A8F956-E2E3-45FB-B938-019B4E2BBB6A}" destId="{162D14CD-5E5A-4BE7-8B95-FD248FCF6A6E}" srcOrd="0" destOrd="0" presId="urn:microsoft.com/office/officeart/2005/8/layout/chevron2"/>
    <dgm:cxn modelId="{0D4870EC-60CA-41B4-A9C3-B293672A0B66}" type="presParOf" srcId="{0CDFA49E-F757-4373-92E5-B8265D999DD5}" destId="{EC8C6EC0-616D-4481-B6D8-36D6C7128CB9}" srcOrd="0" destOrd="0" presId="urn:microsoft.com/office/officeart/2005/8/layout/chevron2"/>
    <dgm:cxn modelId="{D3F3C528-0D35-4C82-9860-3BC3AED6B23D}" type="presParOf" srcId="{EC8C6EC0-616D-4481-B6D8-36D6C7128CB9}" destId="{52E70AA9-6406-441A-AF5E-0346DAFEBF65}" srcOrd="0" destOrd="0" presId="urn:microsoft.com/office/officeart/2005/8/layout/chevron2"/>
    <dgm:cxn modelId="{0F9A4DFC-E6F5-4CB2-9A76-F342A8B7B407}" type="presParOf" srcId="{EC8C6EC0-616D-4481-B6D8-36D6C7128CB9}" destId="{20A7F77D-8783-4D01-8A71-6D751DFD060C}" srcOrd="1" destOrd="0" presId="urn:microsoft.com/office/officeart/2005/8/layout/chevron2"/>
    <dgm:cxn modelId="{4AB28D31-E782-45C3-AC25-E1226469077B}" type="presParOf" srcId="{0CDFA49E-F757-4373-92E5-B8265D999DD5}" destId="{F10D5CAD-25A4-4351-A842-D42B6357DB29}" srcOrd="1" destOrd="0" presId="urn:microsoft.com/office/officeart/2005/8/layout/chevron2"/>
    <dgm:cxn modelId="{D4F32B22-6782-48E3-B128-6260F8E483E3}" type="presParOf" srcId="{0CDFA49E-F757-4373-92E5-B8265D999DD5}" destId="{AE1B9A95-9941-407F-B689-5A2970D96EE1}" srcOrd="2" destOrd="0" presId="urn:microsoft.com/office/officeart/2005/8/layout/chevron2"/>
    <dgm:cxn modelId="{7AD3527E-915C-402A-89E5-72E3490F2A18}" type="presParOf" srcId="{AE1B9A95-9941-407F-B689-5A2970D96EE1}" destId="{FF4C95AD-C3B8-4C3B-A0E1-FD8046F30E91}" srcOrd="0" destOrd="0" presId="urn:microsoft.com/office/officeart/2005/8/layout/chevron2"/>
    <dgm:cxn modelId="{83C996AE-AD91-423B-8CBE-DD00468A692B}" type="presParOf" srcId="{AE1B9A95-9941-407F-B689-5A2970D96EE1}" destId="{E1B95385-5B9B-4547-9652-E4D7C193E52B}" srcOrd="1" destOrd="0" presId="urn:microsoft.com/office/officeart/2005/8/layout/chevron2"/>
    <dgm:cxn modelId="{2651BB37-399E-4AA1-A3E6-54144723BA57}" type="presParOf" srcId="{0CDFA49E-F757-4373-92E5-B8265D999DD5}" destId="{92C0DD5C-2E2D-4461-91D8-8A823B1BBE03}" srcOrd="3" destOrd="0" presId="urn:microsoft.com/office/officeart/2005/8/layout/chevron2"/>
    <dgm:cxn modelId="{8C42EF6F-A253-46CC-B1FA-C64AAD518A19}" type="presParOf" srcId="{0CDFA49E-F757-4373-92E5-B8265D999DD5}" destId="{8F0EAB1B-8869-4901-A977-C4BE6DE89A9B}" srcOrd="4" destOrd="0" presId="urn:microsoft.com/office/officeart/2005/8/layout/chevron2"/>
    <dgm:cxn modelId="{B2CFD72B-6D32-4237-B0D5-D53A8203F8B0}" type="presParOf" srcId="{8F0EAB1B-8869-4901-A977-C4BE6DE89A9B}" destId="{C4E3DE67-E767-44A9-9FD0-276BAC9020DA}" srcOrd="0" destOrd="0" presId="urn:microsoft.com/office/officeart/2005/8/layout/chevron2"/>
    <dgm:cxn modelId="{F3505B34-E8E8-4333-991C-031666FC8BFF}" type="presParOf" srcId="{8F0EAB1B-8869-4901-A977-C4BE6DE89A9B}" destId="{44AB4948-FFB1-49C3-AC3B-03B6EF894CCD}" srcOrd="1" destOrd="0" presId="urn:microsoft.com/office/officeart/2005/8/layout/chevron2"/>
    <dgm:cxn modelId="{FB99EEFC-C585-497A-9AD1-440EF48B7AA4}" type="presParOf" srcId="{0CDFA49E-F757-4373-92E5-B8265D999DD5}" destId="{905F6741-FF46-4EA2-8578-20F00B8BEE09}" srcOrd="5" destOrd="0" presId="urn:microsoft.com/office/officeart/2005/8/layout/chevron2"/>
    <dgm:cxn modelId="{D9AAC7D2-BA6D-4BA7-BE5D-AC6A96B24BC1}" type="presParOf" srcId="{0CDFA49E-F757-4373-92E5-B8265D999DD5}" destId="{E8795B14-1B18-471E-A7FB-219CD5B87DF8}" srcOrd="6" destOrd="0" presId="urn:microsoft.com/office/officeart/2005/8/layout/chevron2"/>
    <dgm:cxn modelId="{DF6F59F4-2D20-45C0-B9B5-61BF682C6F4D}" type="presParOf" srcId="{E8795B14-1B18-471E-A7FB-219CD5B87DF8}" destId="{EB1BF836-D4CC-4D71-8F42-1A44A6C3E23E}" srcOrd="0" destOrd="0" presId="urn:microsoft.com/office/officeart/2005/8/layout/chevron2"/>
    <dgm:cxn modelId="{B7CE9B65-D9A8-4460-A3F5-0451E39996D7}" type="presParOf" srcId="{E8795B14-1B18-471E-A7FB-219CD5B87DF8}" destId="{60D17DA4-73B8-421F-8521-D25123EC15DE}" srcOrd="1" destOrd="0" presId="urn:microsoft.com/office/officeart/2005/8/layout/chevron2"/>
    <dgm:cxn modelId="{0B57F213-76DB-45B4-AE00-663786D6513E}" type="presParOf" srcId="{0CDFA49E-F757-4373-92E5-B8265D999DD5}" destId="{F5E14F5C-1DCD-43AC-B161-F3CB84047E7D}" srcOrd="7" destOrd="0" presId="urn:microsoft.com/office/officeart/2005/8/layout/chevron2"/>
    <dgm:cxn modelId="{77B4837F-8A91-448D-ADEE-488EBCA0510F}" type="presParOf" srcId="{0CDFA49E-F757-4373-92E5-B8265D999DD5}" destId="{C6936CE1-41BD-4172-8624-94EA3C11E0A8}" srcOrd="8" destOrd="0" presId="urn:microsoft.com/office/officeart/2005/8/layout/chevron2"/>
    <dgm:cxn modelId="{CCABBF8F-FF3E-4F1B-AEA5-B005A8C36310}" type="presParOf" srcId="{C6936CE1-41BD-4172-8624-94EA3C11E0A8}" destId="{0D3B7EC6-2014-4B4A-8280-748064F39579}" srcOrd="0" destOrd="0" presId="urn:microsoft.com/office/officeart/2005/8/layout/chevron2"/>
    <dgm:cxn modelId="{C712EB1C-D14E-44C1-83DD-84F6F96DB282}" type="presParOf" srcId="{C6936CE1-41BD-4172-8624-94EA3C11E0A8}" destId="{B8C8FC73-C872-43B6-8822-B50AAED52206}" srcOrd="1" destOrd="0" presId="urn:microsoft.com/office/officeart/2005/8/layout/chevron2"/>
    <dgm:cxn modelId="{7AAAC43E-8FC9-4A7A-BA01-B537A6A65190}" type="presParOf" srcId="{0CDFA49E-F757-4373-92E5-B8265D999DD5}" destId="{D79CF773-487D-45C5-9A01-B5BBDFA0F20E}" srcOrd="9" destOrd="0" presId="urn:microsoft.com/office/officeart/2005/8/layout/chevron2"/>
    <dgm:cxn modelId="{92123080-5A6C-42BC-ACA4-7A7E54ED9752}" type="presParOf" srcId="{0CDFA49E-F757-4373-92E5-B8265D999DD5}" destId="{971AC555-A403-43CD-98DC-307BA20A61C6}" srcOrd="10" destOrd="0" presId="urn:microsoft.com/office/officeart/2005/8/layout/chevron2"/>
    <dgm:cxn modelId="{672925D5-1992-4405-BF4D-8A58637C7B8E}" type="presParOf" srcId="{971AC555-A403-43CD-98DC-307BA20A61C6}" destId="{162D14CD-5E5A-4BE7-8B95-FD248FCF6A6E}" srcOrd="0" destOrd="0" presId="urn:microsoft.com/office/officeart/2005/8/layout/chevron2"/>
    <dgm:cxn modelId="{C68569AC-ECF1-47FA-85E3-8F3BCB0B8004}" type="presParOf" srcId="{971AC555-A403-43CD-98DC-307BA20A61C6}" destId="{118D2DB4-130B-4259-A1CC-289244A179C8}" srcOrd="1" destOrd="0" presId="urn:microsoft.com/office/officeart/2005/8/layout/chevron2"/>
    <dgm:cxn modelId="{5ABED8D7-F9CF-4D43-958C-D02E61A243B3}" type="presParOf" srcId="{0CDFA49E-F757-4373-92E5-B8265D999DD5}" destId="{5387DA2A-2658-41F7-A0E9-DE976F45E54E}" srcOrd="11" destOrd="0" presId="urn:microsoft.com/office/officeart/2005/8/layout/chevron2"/>
    <dgm:cxn modelId="{0BF62986-B768-405E-AA2B-6BE48B972860}" type="presParOf" srcId="{0CDFA49E-F757-4373-92E5-B8265D999DD5}" destId="{A81DEFB3-F3C2-4D5B-A98C-CAB9A923E8E6}" srcOrd="12" destOrd="0" presId="urn:microsoft.com/office/officeart/2005/8/layout/chevron2"/>
    <dgm:cxn modelId="{D8DF6A45-C336-418D-8692-E767F7DE8A4E}" type="presParOf" srcId="{A81DEFB3-F3C2-4D5B-A98C-CAB9A923E8E6}" destId="{3A2C31C6-F17F-4385-BF66-9BF35022967B}" srcOrd="0" destOrd="0" presId="urn:microsoft.com/office/officeart/2005/8/layout/chevron2"/>
    <dgm:cxn modelId="{64C6D455-6FD1-4A41-9873-102AEA5E6C37}" type="presParOf" srcId="{A81DEFB3-F3C2-4D5B-A98C-CAB9A923E8E6}" destId="{753C8A74-A6C7-4BCF-BFA6-6E9A4CFE8203}" srcOrd="1" destOrd="0" presId="urn:microsoft.com/office/officeart/2005/8/layout/chevron2"/>
    <dgm:cxn modelId="{2F3FB878-589B-45DF-9056-A05CAC216759}" type="presParOf" srcId="{0CDFA49E-F757-4373-92E5-B8265D999DD5}" destId="{C1532E54-7FAA-47C7-996E-3873AB67643D}" srcOrd="13" destOrd="0" presId="urn:microsoft.com/office/officeart/2005/8/layout/chevron2"/>
    <dgm:cxn modelId="{D1B3FC78-0982-483E-B4C6-78FF48BBF5FB}" type="presParOf" srcId="{0CDFA49E-F757-4373-92E5-B8265D999DD5}" destId="{07E648D5-C725-4411-B2D9-4B92A68AC457}" srcOrd="14" destOrd="0" presId="urn:microsoft.com/office/officeart/2005/8/layout/chevron2"/>
    <dgm:cxn modelId="{E5688AAA-70B4-4EB8-947A-BD0F37C4A309}" type="presParOf" srcId="{07E648D5-C725-4411-B2D9-4B92A68AC457}" destId="{D0CE10E0-E1D2-490C-A2A3-E62E0C5DC5DB}" srcOrd="0" destOrd="0" presId="urn:microsoft.com/office/officeart/2005/8/layout/chevron2"/>
    <dgm:cxn modelId="{4098D6C0-14D1-4E5E-B931-E5B761F50BC3}" type="presParOf" srcId="{07E648D5-C725-4411-B2D9-4B92A68AC457}" destId="{B5BFCE90-EC4A-4F9C-8B41-4C64296883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70AA9-6406-441A-AF5E-0346DAFEBF65}">
      <dsp:nvSpPr>
        <dsp:cNvPr id="0" name=""/>
        <dsp:cNvSpPr/>
      </dsp:nvSpPr>
      <dsp:spPr>
        <a:xfrm rot="5400000">
          <a:off x="-104256" y="108305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1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247314"/>
        <a:ext cx="486532" cy="208514"/>
      </dsp:txXfrm>
    </dsp:sp>
    <dsp:sp modelId="{20A7F77D-8783-4D01-8A71-6D751DFD060C}">
      <dsp:nvSpPr>
        <dsp:cNvPr id="0" name=""/>
        <dsp:cNvSpPr/>
      </dsp:nvSpPr>
      <dsp:spPr>
        <a:xfrm rot="5400000">
          <a:off x="4372380" y="-3881799"/>
          <a:ext cx="452017" cy="8223713"/>
        </a:xfrm>
        <a:prstGeom prst="round2SameRect">
          <a:avLst/>
        </a:prstGeom>
        <a:solidFill>
          <a:srgbClr val="9999FF">
            <a:alpha val="89804"/>
          </a:srgb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err="1" smtClean="0">
              <a:latin typeface="+mn-lt"/>
              <a:cs typeface="Times New Roman" pitchFamily="18" charset="0"/>
            </a:rPr>
            <a:t>Инормативная</a:t>
          </a:r>
          <a:endParaRPr lang="ru-RU" sz="2600" kern="1200" dirty="0">
            <a:latin typeface="+mn-lt"/>
            <a:cs typeface="Times New Roman" pitchFamily="18" charset="0"/>
          </a:endParaRPr>
        </a:p>
      </dsp:txBody>
      <dsp:txXfrm rot="-5400000">
        <a:off x="486532" y="26115"/>
        <a:ext cx="8201647" cy="407885"/>
      </dsp:txXfrm>
    </dsp:sp>
    <dsp:sp modelId="{FF4C95AD-C3B8-4C3B-A0E1-FD8046F30E91}">
      <dsp:nvSpPr>
        <dsp:cNvPr id="0" name=""/>
        <dsp:cNvSpPr/>
      </dsp:nvSpPr>
      <dsp:spPr>
        <a:xfrm rot="5400000">
          <a:off x="-104256" y="729662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100623"/>
                <a:satOff val="-2451"/>
                <a:lumOff val="107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100623"/>
                <a:satOff val="-2451"/>
                <a:lumOff val="107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100623"/>
                <a:satOff val="-2451"/>
                <a:lumOff val="107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2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868671"/>
        <a:ext cx="486532" cy="208514"/>
      </dsp:txXfrm>
    </dsp:sp>
    <dsp:sp modelId="{E1B95385-5B9B-4547-9652-E4D7C193E52B}">
      <dsp:nvSpPr>
        <dsp:cNvPr id="0" name=""/>
        <dsp:cNvSpPr/>
      </dsp:nvSpPr>
      <dsp:spPr>
        <a:xfrm rot="5400000">
          <a:off x="4372499" y="-3260561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100623"/>
              <a:satOff val="-2451"/>
              <a:lumOff val="107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+mn-lt"/>
              <a:cs typeface="Times New Roman" pitchFamily="18" charset="0"/>
            </a:rPr>
            <a:t>Социально-ориентирующая</a:t>
          </a:r>
          <a:endParaRPr lang="ru-RU" sz="2600" kern="1200" dirty="0">
            <a:latin typeface="+mn-lt"/>
            <a:cs typeface="Times New Roman" pitchFamily="18" charset="0"/>
          </a:endParaRPr>
        </a:p>
      </dsp:txBody>
      <dsp:txXfrm rot="-5400000">
        <a:off x="486532" y="647460"/>
        <a:ext cx="8201659" cy="407671"/>
      </dsp:txXfrm>
    </dsp:sp>
    <dsp:sp modelId="{C4E3DE67-E767-44A9-9FD0-276BAC9020DA}">
      <dsp:nvSpPr>
        <dsp:cNvPr id="0" name=""/>
        <dsp:cNvSpPr/>
      </dsp:nvSpPr>
      <dsp:spPr>
        <a:xfrm rot="5400000">
          <a:off x="-104256" y="1351020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3 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1490029"/>
        <a:ext cx="486532" cy="208514"/>
      </dsp:txXfrm>
    </dsp:sp>
    <dsp:sp modelId="{44AB4948-FFB1-49C3-AC3B-03B6EF894CCD}">
      <dsp:nvSpPr>
        <dsp:cNvPr id="0" name=""/>
        <dsp:cNvSpPr/>
      </dsp:nvSpPr>
      <dsp:spPr>
        <a:xfrm rot="5400000">
          <a:off x="4372499" y="-2639203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+mn-lt"/>
              <a:cs typeface="Times New Roman" pitchFamily="18" charset="0"/>
            </a:rPr>
            <a:t>Организаторская</a:t>
          </a:r>
          <a:endParaRPr lang="ru-RU" sz="2600" kern="1200" dirty="0">
            <a:latin typeface="+mn-lt"/>
            <a:cs typeface="Times New Roman" pitchFamily="18" charset="0"/>
          </a:endParaRPr>
        </a:p>
      </dsp:txBody>
      <dsp:txXfrm rot="-5400000">
        <a:off x="486532" y="1268818"/>
        <a:ext cx="8201659" cy="407671"/>
      </dsp:txXfrm>
    </dsp:sp>
    <dsp:sp modelId="{EB1BF836-D4CC-4D71-8F42-1A44A6C3E23E}">
      <dsp:nvSpPr>
        <dsp:cNvPr id="0" name=""/>
        <dsp:cNvSpPr/>
      </dsp:nvSpPr>
      <dsp:spPr>
        <a:xfrm rot="5400000">
          <a:off x="-104256" y="1972377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301870"/>
                <a:satOff val="-7352"/>
                <a:lumOff val="321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301870"/>
                <a:satOff val="-7352"/>
                <a:lumOff val="321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301870"/>
                <a:satOff val="-7352"/>
                <a:lumOff val="321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4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2111386"/>
        <a:ext cx="486532" cy="208514"/>
      </dsp:txXfrm>
    </dsp:sp>
    <dsp:sp modelId="{60D17DA4-73B8-421F-8521-D25123EC15DE}">
      <dsp:nvSpPr>
        <dsp:cNvPr id="0" name=""/>
        <dsp:cNvSpPr/>
      </dsp:nvSpPr>
      <dsp:spPr>
        <a:xfrm rot="5400000">
          <a:off x="4372499" y="-2017846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301870"/>
              <a:satOff val="-7352"/>
              <a:lumOff val="321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+mn-lt"/>
              <a:cs typeface="Times New Roman" pitchFamily="18" charset="0"/>
            </a:rPr>
            <a:t>Коммуникативная </a:t>
          </a:r>
          <a:endParaRPr lang="ru-RU" sz="2600" kern="1200" dirty="0">
            <a:latin typeface="+mn-lt"/>
            <a:cs typeface="Times New Roman" pitchFamily="18" charset="0"/>
          </a:endParaRPr>
        </a:p>
      </dsp:txBody>
      <dsp:txXfrm rot="-5400000">
        <a:off x="486532" y="1890175"/>
        <a:ext cx="8201659" cy="407671"/>
      </dsp:txXfrm>
    </dsp:sp>
    <dsp:sp modelId="{0D3B7EC6-2014-4B4A-8280-748064F39579}">
      <dsp:nvSpPr>
        <dsp:cNvPr id="0" name=""/>
        <dsp:cNvSpPr/>
      </dsp:nvSpPr>
      <dsp:spPr>
        <a:xfrm rot="5400000">
          <a:off x="-104256" y="2593735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5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2732744"/>
        <a:ext cx="486532" cy="208514"/>
      </dsp:txXfrm>
    </dsp:sp>
    <dsp:sp modelId="{B8C8FC73-C872-43B6-8822-B50AAED52206}">
      <dsp:nvSpPr>
        <dsp:cNvPr id="0" name=""/>
        <dsp:cNvSpPr/>
      </dsp:nvSpPr>
      <dsp:spPr>
        <a:xfrm rot="5400000">
          <a:off x="4372499" y="-1396488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+mn-lt"/>
              <a:cs typeface="Times New Roman" pitchFamily="18" charset="0"/>
            </a:rPr>
            <a:t>Регулятивная</a:t>
          </a:r>
          <a:endParaRPr lang="ru-RU" sz="2600" kern="1200" dirty="0">
            <a:latin typeface="+mn-lt"/>
            <a:cs typeface="Times New Roman" pitchFamily="18" charset="0"/>
          </a:endParaRPr>
        </a:p>
      </dsp:txBody>
      <dsp:txXfrm rot="-5400000">
        <a:off x="486532" y="2511533"/>
        <a:ext cx="8201659" cy="407671"/>
      </dsp:txXfrm>
    </dsp:sp>
    <dsp:sp modelId="{162D14CD-5E5A-4BE7-8B95-FD248FCF6A6E}">
      <dsp:nvSpPr>
        <dsp:cNvPr id="0" name=""/>
        <dsp:cNvSpPr/>
      </dsp:nvSpPr>
      <dsp:spPr>
        <a:xfrm rot="5400000">
          <a:off x="-104256" y="3215092"/>
          <a:ext cx="695046" cy="486532"/>
        </a:xfrm>
        <a:prstGeom prst="chevron">
          <a:avLst/>
        </a:prstGeom>
        <a:solidFill>
          <a:srgbClr val="9999FF">
            <a:alpha val="9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n-lt"/>
              <a:cs typeface="Times New Roman" pitchFamily="18" charset="0"/>
            </a:rPr>
            <a:t>6</a:t>
          </a:r>
          <a:endParaRPr lang="ru-RU" sz="3200" b="1" kern="1200" dirty="0">
            <a:latin typeface="+mn-lt"/>
            <a:cs typeface="Times New Roman" pitchFamily="18" charset="0"/>
          </a:endParaRPr>
        </a:p>
      </dsp:txBody>
      <dsp:txXfrm rot="-5400000">
        <a:off x="1" y="3354101"/>
        <a:ext cx="486532" cy="208514"/>
      </dsp:txXfrm>
    </dsp:sp>
    <dsp:sp modelId="{118D2DB4-130B-4259-A1CC-289244A179C8}">
      <dsp:nvSpPr>
        <dsp:cNvPr id="0" name=""/>
        <dsp:cNvSpPr/>
      </dsp:nvSpPr>
      <dsp:spPr>
        <a:xfrm rot="5400000">
          <a:off x="4372499" y="-775131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301870"/>
              <a:satOff val="-7352"/>
              <a:lumOff val="321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Профессиональная </a:t>
          </a:r>
          <a:endParaRPr lang="ru-RU" sz="2600" kern="1200" dirty="0"/>
        </a:p>
      </dsp:txBody>
      <dsp:txXfrm rot="-5400000">
        <a:off x="486532" y="3132890"/>
        <a:ext cx="8201659" cy="407671"/>
      </dsp:txXfrm>
    </dsp:sp>
    <dsp:sp modelId="{3A2C31C6-F17F-4385-BF66-9BF35022967B}">
      <dsp:nvSpPr>
        <dsp:cNvPr id="0" name=""/>
        <dsp:cNvSpPr/>
      </dsp:nvSpPr>
      <dsp:spPr>
        <a:xfrm rot="5400000">
          <a:off x="-104256" y="3836450"/>
          <a:ext cx="695046" cy="486532"/>
        </a:xfrm>
        <a:prstGeom prst="chevron">
          <a:avLst/>
        </a:prstGeom>
        <a:gradFill rotWithShape="0">
          <a:gsLst>
            <a:gs pos="0">
              <a:schemeClr val="accent5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7</a:t>
          </a:r>
          <a:endParaRPr lang="ru-RU" sz="3200" b="1" kern="1200" dirty="0"/>
        </a:p>
      </dsp:txBody>
      <dsp:txXfrm rot="-5400000">
        <a:off x="1" y="3975459"/>
        <a:ext cx="486532" cy="208514"/>
      </dsp:txXfrm>
    </dsp:sp>
    <dsp:sp modelId="{753C8A74-A6C7-4BCF-BFA6-6E9A4CFE8203}">
      <dsp:nvSpPr>
        <dsp:cNvPr id="0" name=""/>
        <dsp:cNvSpPr/>
      </dsp:nvSpPr>
      <dsp:spPr>
        <a:xfrm rot="5400000">
          <a:off x="4372499" y="-153773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Профилактическая</a:t>
          </a:r>
          <a:endParaRPr lang="ru-RU" sz="2600" kern="1200" dirty="0"/>
        </a:p>
      </dsp:txBody>
      <dsp:txXfrm rot="-5400000">
        <a:off x="486532" y="3754248"/>
        <a:ext cx="8201659" cy="407671"/>
      </dsp:txXfrm>
    </dsp:sp>
    <dsp:sp modelId="{D0CE10E0-E1D2-490C-A2A3-E62E0C5DC5DB}">
      <dsp:nvSpPr>
        <dsp:cNvPr id="0" name=""/>
        <dsp:cNvSpPr/>
      </dsp:nvSpPr>
      <dsp:spPr>
        <a:xfrm rot="5400000">
          <a:off x="-104256" y="4457807"/>
          <a:ext cx="695046" cy="486532"/>
        </a:xfrm>
        <a:prstGeom prst="chevron">
          <a:avLst/>
        </a:prstGeom>
        <a:solidFill>
          <a:srgbClr val="9999FF">
            <a:alpha val="9000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8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 rot="-5400000">
        <a:off x="1" y="4596816"/>
        <a:ext cx="486532" cy="208514"/>
      </dsp:txXfrm>
    </dsp:sp>
    <dsp:sp modelId="{B5BFCE90-EC4A-4F9C-8B41-4C6429688379}">
      <dsp:nvSpPr>
        <dsp:cNvPr id="0" name=""/>
        <dsp:cNvSpPr/>
      </dsp:nvSpPr>
      <dsp:spPr>
        <a:xfrm rot="5400000">
          <a:off x="4372499" y="467583"/>
          <a:ext cx="451779" cy="8223713"/>
        </a:xfrm>
        <a:prstGeom prst="round2SameRect">
          <a:avLst/>
        </a:prstGeom>
        <a:solidFill>
          <a:srgbClr val="9999FF">
            <a:alpha val="90000"/>
          </a:srgbClr>
        </a:solidFill>
        <a:ln w="6350" cap="flat" cmpd="sng" algn="ctr">
          <a:solidFill>
            <a:schemeClr val="accent5">
              <a:shade val="50000"/>
              <a:hueOff val="100623"/>
              <a:satOff val="-2451"/>
              <a:lumOff val="107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+mn-lt"/>
              <a:cs typeface="Times New Roman" pitchFamily="18" charset="0"/>
            </a:rPr>
            <a:t>Обучающая</a:t>
          </a:r>
          <a:endParaRPr lang="ru-RU" sz="2600" kern="1200" dirty="0"/>
        </a:p>
      </dsp:txBody>
      <dsp:txXfrm rot="-5400000">
        <a:off x="486532" y="4375604"/>
        <a:ext cx="8201659" cy="407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781" y="404211"/>
            <a:ext cx="7790219" cy="175666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Развитие информационной культуры обучающихся средствами внеурочной деятельности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olga\Desktop\педмозаика\sli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0" y="1"/>
            <a:ext cx="9149960" cy="6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yapx.ru/Gjfe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" y="1594338"/>
            <a:ext cx="2841956" cy="40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3" y="113755"/>
            <a:ext cx="9378461" cy="9167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ШКОЛЬНЫХ МЕДИА</a:t>
            </a:r>
            <a:endParaRPr lang="ru-RU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50408034"/>
              </p:ext>
            </p:extLst>
          </p:nvPr>
        </p:nvGraphicFramePr>
        <p:xfrm>
          <a:off x="257909" y="1266092"/>
          <a:ext cx="8710246" cy="505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555625" y="4686604"/>
            <a:ext cx="8153400" cy="1746250"/>
            <a:chOff x="288" y="2908"/>
            <a:chExt cx="5232" cy="996"/>
          </a:xfrm>
        </p:grpSpPr>
        <p:sp>
          <p:nvSpPr>
            <p:cNvPr id="41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  <a:p>
              <a:endParaRPr lang="ru-RU" dirty="0" smtClean="0"/>
            </a:p>
            <a:p>
              <a:endParaRPr lang="ru-RU" dirty="0"/>
            </a:p>
            <a:p>
              <a:pPr algn="ctr"/>
              <a:r>
                <a:rPr lang="ru-RU" sz="2400" b="1" dirty="0" smtClean="0">
                  <a:ln w="10541" cmpd="sng">
                    <a:solidFill>
                      <a:srgbClr val="0070C0"/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НОВАЯ ИНФОРМАЦИЯ</a:t>
              </a:r>
              <a:endParaRPr lang="ru-RU" sz="2400" b="1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1234681" y="4443047"/>
            <a:ext cx="2352581" cy="997536"/>
            <a:chOff x="479" y="2640"/>
            <a:chExt cx="1264" cy="556"/>
          </a:xfrm>
        </p:grpSpPr>
        <p:sp>
          <p:nvSpPr>
            <p:cNvPr id="52235" name="AutoShape 11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6" name="AutoShape 12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3747277" y="4455055"/>
            <a:ext cx="2415420" cy="985528"/>
            <a:chOff x="479" y="2640"/>
            <a:chExt cx="1264" cy="556"/>
          </a:xfrm>
        </p:grpSpPr>
        <p:sp>
          <p:nvSpPr>
            <p:cNvPr id="52238" name="AutoShape 14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9" name="AutoShape 15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hlink">
                    <a:gamma/>
                    <a:tint val="5098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6139831" y="4443047"/>
            <a:ext cx="2265615" cy="997536"/>
            <a:chOff x="479" y="2640"/>
            <a:chExt cx="1264" cy="556"/>
          </a:xfrm>
        </p:grpSpPr>
        <p:sp>
          <p:nvSpPr>
            <p:cNvPr id="52241" name="AutoShape 17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42" name="AutoShape 18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folHlink">
                    <a:gamma/>
                    <a:tint val="5098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585233" y="738554"/>
            <a:ext cx="7937443" cy="35638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Информационная культура</a:t>
            </a:r>
            <a:r>
              <a:rPr lang="ru-RU" sz="2400" dirty="0" smtClean="0">
                <a:solidFill>
                  <a:schemeClr val="tx1"/>
                </a:solidFill>
                <a:latin typeface="+mj-lt"/>
              </a:rPr>
              <a:t> – элемент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общей культуры человека, представляющий собой совокупность знаний, умений, норм, ценностей, связанных с потреблением и созиданием информационных ресурсов и выполнением информационной деятельности на репродуктивном и творческом уровнях.</a:t>
            </a:r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gray">
          <a:xfrm>
            <a:off x="1731475" y="4757149"/>
            <a:ext cx="1577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ПОЛУЧЕНИЕ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gray">
          <a:xfrm>
            <a:off x="4274222" y="4760700"/>
            <a:ext cx="1577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ВОСПРИЯТИЕ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gray">
          <a:xfrm>
            <a:off x="6365632" y="4718938"/>
            <a:ext cx="2039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ИСПОЛЬЗОВАНИЕ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.athenagt.com/wp-content/uploads/2018/07/blockchain-use-cases-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96014"/>
            <a:ext cx="2791452" cy="16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5"/>
          <p:cNvSpPr>
            <a:spLocks noChangeArrowheads="1"/>
          </p:cNvSpPr>
          <p:nvPr/>
        </p:nvSpPr>
        <p:spPr bwMode="gray">
          <a:xfrm>
            <a:off x="585233" y="3458297"/>
            <a:ext cx="8097299" cy="838206"/>
          </a:xfrm>
          <a:prstGeom prst="roundRect">
            <a:avLst>
              <a:gd name="adj" fmla="val 14810"/>
            </a:avLst>
          </a:prstGeom>
          <a:noFill/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МЕДИАТИЗИРОВАННОЕ ОБЩЕСТВО</a:t>
            </a:r>
            <a:endParaRPr lang="ru-RU" sz="24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5233" y="738555"/>
            <a:ext cx="7937443" cy="269630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Медиа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- от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латинского “</a:t>
            </a:r>
            <a:r>
              <a:rPr lang="ru-RU" sz="2800" dirty="0" err="1">
                <a:solidFill>
                  <a:schemeClr val="tx1"/>
                </a:solidFill>
                <a:latin typeface="+mj-lt"/>
              </a:rPr>
              <a:t>media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” (средство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), средства 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массовой коммуникации 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 algn="just" eaLnBrk="0" hangingPunct="0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+mj-lt"/>
              </a:rPr>
              <a:t>печать, фотография, радио, телевидение, мультимедийные компьютерные системы, сеть Интернет).</a:t>
            </a:r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AutoShape 6" descr="https://miro.medium.com/max/1163/0*oxJ7ipN2dEZHm-Z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www.brafton.com/wp-content/uploads/2013/04/shutterstock_111229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78" y="4624993"/>
            <a:ext cx="2824831" cy="211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worldclassdisplays.com/wp-content/uploads/2018/05/blog-5-ima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s://worldclassdisplays.com/wp-content/uploads/2018/05/blog-5-ima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im.jigsawplanet.com/?rc=img&amp;pid=3c41d685d4d6&amp;size=16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img.uquiz.com/content/images/quiz_share_images/149555772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applemagazine.com/wp-content/uploads/2016/05/image-49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i.ytimg.com/vi/uSSxHCGlvIs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26" y="4783016"/>
            <a:ext cx="3213172" cy="18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0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xn--80apfedmab8e4d.xn--p1ai/wp-content/uploads/2021/12/1-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62" y="605015"/>
            <a:ext cx="3487614" cy="22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tdata.ru/u3/photoB0EF/20785663180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0" y="2769576"/>
            <a:ext cx="3770920" cy="2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.ru/media/i/1/3/5/7/0/5/9/i/1357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55" y="1132363"/>
            <a:ext cx="4518758" cy="2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narasputye.ru/wp-content/uploads/2017/08/vXq7Z-9psk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70" y="3297113"/>
            <a:ext cx="3927230" cy="26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gorod.cn.ua/image/news/gorod_8/gr_24.01.18__gadget_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" y="4722277"/>
            <a:ext cx="3206049" cy="21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b17.ru/foto/uploaded/upl_1632581181_95981_pgns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4787"/>
          <a:stretch/>
        </p:blipFill>
        <p:spPr bwMode="auto">
          <a:xfrm>
            <a:off x="41244" y="2867732"/>
            <a:ext cx="2057188" cy="16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.gazeta.ru/files3/844/11620844/Depositphotos_173123676_m-2015-pic905-895x505-797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80" y="4890718"/>
            <a:ext cx="3106192" cy="17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kurspresent.ru/assets/images/resources/167/pondering-something-anim-500-clr-1125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1445" y="5074811"/>
            <a:ext cx="2255697" cy="17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kurspresent.ru/assets/images/resources/170/figure-colored-light-bulb-puzzle-500-clr-9679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" y="888249"/>
            <a:ext cx="1083644" cy="18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321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zen_doc/3633274/pub_5f524caa4330f118aa4da641_5f5255dd66cb31336a47b16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52" y="1218345"/>
            <a:ext cx="5639654" cy="56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7"/>
            <a:ext cx="9230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Факторы влияния СМИ на жизнь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школьника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2669"/>
            <a:ext cx="373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Положительное влияние 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5008" y="1552670"/>
            <a:ext cx="3654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Отрицательное  влияние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200" y="2057976"/>
            <a:ext cx="3997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информативность;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доступность информации;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несложная интерпретация информации;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динамичность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подачи информации;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аглядность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4431" y="2017583"/>
            <a:ext cx="4525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огромное количество неправдоподобной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проявление агрессии 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молодежи;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распространение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нравственной вседозволенности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пропаганда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жестокости и насилия.</a:t>
            </a:r>
          </a:p>
        </p:txBody>
      </p:sp>
      <p:pic>
        <p:nvPicPr>
          <p:cNvPr id="12" name="Picture 2" descr="https://wiki.mgpu.ru/images/6/65/Puzzle-head-pa-500-clr-25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06" y="2125202"/>
            <a:ext cx="1334977" cy="32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wixstatic.com/media/f0d14c_9a98ee496393405ba5a08743570180da~mv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89" y="4304745"/>
            <a:ext cx="4631976" cy="24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bsasovo.ru/images/now2019/49E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19933"/>
          <a:stretch/>
        </p:blipFill>
        <p:spPr bwMode="auto">
          <a:xfrm>
            <a:off x="4902735" y="2555632"/>
            <a:ext cx="3995082" cy="38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573" y="257908"/>
            <a:ext cx="8562244" cy="282526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Учащимся необходимо научиться определять, каковы самые хорошие информационные ресурсы и как максимально сократить время пребывания в развивающемся </a:t>
            </a:r>
            <a:r>
              <a:rPr lang="ru-RU" sz="2800" dirty="0" err="1"/>
              <a:t>медийном</a:t>
            </a:r>
            <a:r>
              <a:rPr lang="ru-RU" sz="2800" dirty="0"/>
              <a:t> информационном и виртуальном киберпространстве, получая при этом наибольшее количество необходимой </a:t>
            </a:r>
            <a:r>
              <a:rPr lang="ru-RU" sz="2800" dirty="0" smtClean="0"/>
              <a:t>информации</a:t>
            </a:r>
            <a:endParaRPr lang="ru-RU" sz="2800" dirty="0"/>
          </a:p>
        </p:txBody>
      </p:sp>
      <p:pic>
        <p:nvPicPr>
          <p:cNvPr id="5" name="Picture 2" descr="https://wiki.mgpu.ru/images/6/65/Puzzle-head-pa-500-clr-25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0" y="3449909"/>
            <a:ext cx="1334977" cy="32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s://pbs.twimg.com/media/DbeUcYAW4AAZwrU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un9-16.userapi.com/impg/On5FxKplPjuVzelzYkWiBUtRXJAhkYrxja18oQ/P8T_LKiIVkk.jpg?size=604x604&amp;quality=96&amp;sign=a75ba86b098598b2e6a0fbf95e33d38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2" y="-442303"/>
            <a:ext cx="7300302" cy="7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i?id=2bdee3750fe4b97ec0d6610c3766c586-5650576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1"/>
          <a:stretch/>
        </p:blipFill>
        <p:spPr bwMode="auto">
          <a:xfrm>
            <a:off x="1081699" y="3197836"/>
            <a:ext cx="6878270" cy="31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5233" y="468923"/>
            <a:ext cx="7937443" cy="296593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/>
            <a:r>
              <a:rPr lang="ru-RU" sz="2400" b="1" dirty="0">
                <a:solidFill>
                  <a:schemeClr val="tx1"/>
                </a:solidFill>
                <a:latin typeface="+mj-lt"/>
              </a:rPr>
              <a:t>Цель школьных медиа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 (совместно создаваемых обучающимися и педагогическими работниками средств распространения текстовой, аудио- и видеоинформации) — развитие коммуникативной культуры обучающихся, формирование навыков общения и сотрудничества, поддержка творческой самореализации обучающихся. </a:t>
            </a:r>
          </a:p>
          <a:p>
            <a:pPr eaLnBrk="0" hangingPunct="0"/>
            <a:endParaRPr lang="en-US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209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Развитие информационной культуры обучающихся средствами внеурочной деятельности</vt:lpstr>
      <vt:lpstr>Презентация PowerPoint</vt:lpstr>
      <vt:lpstr>Презентация PowerPoint</vt:lpstr>
      <vt:lpstr>Презентация PowerPoint</vt:lpstr>
      <vt:lpstr>ИНФОРМАЦИЯ</vt:lpstr>
      <vt:lpstr>Презентация PowerPoint</vt:lpstr>
      <vt:lpstr>Учащимся необходимо научиться определять, каковы самые хорошие информационные ресурсы и как максимально сократить время пребывания в развивающемся медийном информационном и виртуальном киберпространстве, получая при этом наибольшее количество необходимой информации</vt:lpstr>
      <vt:lpstr>Презентация PowerPoint</vt:lpstr>
      <vt:lpstr>Презентация PowerPoint</vt:lpstr>
      <vt:lpstr>Презентация PowerPoint</vt:lpstr>
      <vt:lpstr>ФУНКЦИИ ШКОЛЬНЫХ МЕДИА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olga</cp:lastModifiedBy>
  <cp:revision>24</cp:revision>
  <dcterms:created xsi:type="dcterms:W3CDTF">2019-02-21T15:01:25Z</dcterms:created>
  <dcterms:modified xsi:type="dcterms:W3CDTF">2022-02-23T08:48:10Z</dcterms:modified>
</cp:coreProperties>
</file>