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B01AB-C175-1F6A-AD80-CE08D8FB6D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Основные задачи вооруженных сил</a:t>
            </a:r>
          </a:p>
        </p:txBody>
      </p:sp>
    </p:spTree>
    <p:extLst>
      <p:ext uri="{BB962C8B-B14F-4D97-AF65-F5344CB8AC3E}">
        <p14:creationId xmlns:p14="http://schemas.microsoft.com/office/powerpoint/2010/main" val="349120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4520F-04A4-A488-A7EA-D520FBD1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Вооружённые силы Российской Федерации (ВС РФ)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9FCB9C-4990-D5BC-6458-1A729076D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— российская государственная военная организация, главными задачами которой являются отражение агрессии и обеспечение территориальной целостности страны.</a:t>
            </a:r>
          </a:p>
        </p:txBody>
      </p:sp>
    </p:spTree>
    <p:extLst>
      <p:ext uri="{BB962C8B-B14F-4D97-AF65-F5344CB8AC3E}">
        <p14:creationId xmlns:p14="http://schemas.microsoft.com/office/powerpoint/2010/main" val="223122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F94AE-DE52-D3E0-0AFE-03C68CB6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ВС РФ включает: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E7ED9B-AA05-F4EB-5B5D-C1EF27AA1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Три вида войск: Сухопутные, Воздушно-космические и Военно-морские.</a:t>
            </a:r>
          </a:p>
          <a:p>
            <a:r>
              <a:rPr lang="ru-RU" sz="2800" dirty="0"/>
              <a:t>Два отдельных рода войск: Воздушно-десантные войска и Ракетные войска стратегического назначения.</a:t>
            </a:r>
          </a:p>
          <a:p>
            <a:r>
              <a:rPr lang="ru-RU" sz="2800" dirty="0"/>
              <a:t>Два формирования спецназначения: Силы специальных операций и Главное управление Генштаба.</a:t>
            </a:r>
          </a:p>
        </p:txBody>
      </p:sp>
    </p:spTree>
    <p:extLst>
      <p:ext uri="{BB962C8B-B14F-4D97-AF65-F5344CB8AC3E}">
        <p14:creationId xmlns:p14="http://schemas.microsoft.com/office/powerpoint/2010/main" val="200328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4BADF-71ED-8EA0-1040-333ADE6B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Вооруженных сил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9CBBF7-F29E-45DE-A390-2119F7F95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Отражение внешней агрессии.</a:t>
            </a:r>
          </a:p>
          <a:p>
            <a:r>
              <a:rPr lang="ru-RU" sz="2800" dirty="0"/>
              <a:t>Защиту целостности и неприкосновенности государственной территории.</a:t>
            </a:r>
          </a:p>
          <a:p>
            <a:r>
              <a:rPr lang="ru-RU" sz="2800" dirty="0"/>
              <a:t> Выполнение задач в соответствии с международными договорами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323020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C51783-D60E-4A1F-46F1-26806070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задачи Вооруженных сил РФ: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3AA47F-5416-DA3C-69EA-694D47AD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обеспечение ядерного сдерживания в интересах предотвращения как ядерной, так и обычной крупномасштабной или региональной войны;</a:t>
            </a:r>
          </a:p>
          <a:p>
            <a:r>
              <a:rPr lang="ru-RU" sz="2400" dirty="0"/>
              <a:t>обеспечение надежной защиты страны от воздушно- космического нападения и решение задач по отражению агрессии в локальной войне, а также развертывание группировки войск для решения задач в региональной войне;</a:t>
            </a:r>
          </a:p>
          <a:p>
            <a:r>
              <a:rPr lang="ru-RU" sz="2400" dirty="0"/>
              <a:t>осуществление миротворческой деятельности как самостоятельно, так и в составе международных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133267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DD9BD-8D56-E139-1655-92496B293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решения этих задач Вооруженные силы РФ в своем составе должны иметь: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BC536E-8FB2-E098-0768-284DC362F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/>
              <a:t>силы ядерного сдерживания: для удержания ядерных держав от развертывания ядерной войны, а также государств и их коалиций, обладающих превосходством в обычных вооружениях, от широкомасштабной неядерной войны;</a:t>
            </a:r>
          </a:p>
          <a:p>
            <a:r>
              <a:rPr lang="ru-RU" sz="2400" dirty="0"/>
              <a:t>силы неядерного сдерживания: для удержания возможного агрессора от развязывания и эскалации (расширения) региональных конфликтов, а также для гибкого реагирования на возникающие угрозы с целью локализации и ликвидации конфликтов малой интенсивности;</a:t>
            </a:r>
          </a:p>
          <a:p>
            <a:r>
              <a:rPr lang="ru-RU" sz="2400" dirty="0"/>
              <a:t>мобильные силы, обеспечивающие наращивание противодействия при ликвидации военных конфликтов;</a:t>
            </a:r>
          </a:p>
          <a:p>
            <a:r>
              <a:rPr lang="ru-RU" sz="2400" dirty="0"/>
              <a:t>средства информационного противодействия вероятному противнику в информационной войне.</a:t>
            </a:r>
          </a:p>
        </p:txBody>
      </p:sp>
    </p:spTree>
    <p:extLst>
      <p:ext uri="{BB962C8B-B14F-4D97-AF65-F5344CB8AC3E}">
        <p14:creationId xmlns:p14="http://schemas.microsoft.com/office/powerpoint/2010/main" val="203039926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9</TotalTime>
  <Words>264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Franklin Gothic Book</vt:lpstr>
      <vt:lpstr>Уголки</vt:lpstr>
      <vt:lpstr>Основные задачи вооруженных сил</vt:lpstr>
      <vt:lpstr>Вооружённые силы Российской Федерации (ВС РФ)</vt:lpstr>
      <vt:lpstr>Структура ВС РФ включает:</vt:lpstr>
      <vt:lpstr>Функции Вооруженных сил</vt:lpstr>
      <vt:lpstr>Основные задачи Вооруженных сил РФ:  </vt:lpstr>
      <vt:lpstr>Для решения этих задач Вооруженные силы РФ в своем составе должны иметь: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задачи вооруженных сил</dc:title>
  <dc:creator>Рина Давыдова</dc:creator>
  <cp:lastModifiedBy>Рина Давыдова</cp:lastModifiedBy>
  <cp:revision>1</cp:revision>
  <dcterms:created xsi:type="dcterms:W3CDTF">2024-12-19T13:12:03Z</dcterms:created>
  <dcterms:modified xsi:type="dcterms:W3CDTF">2024-12-19T13:21:56Z</dcterms:modified>
</cp:coreProperties>
</file>