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6" r:id="rId4"/>
    <p:sldId id="277" r:id="rId5"/>
    <p:sldId id="268" r:id="rId6"/>
    <p:sldId id="267" r:id="rId7"/>
    <p:sldId id="271" r:id="rId8"/>
    <p:sldId id="276" r:id="rId9"/>
    <p:sldId id="274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CC76FB-CA72-43C8-90AD-9181024014D6}" type="datetimeFigureOut">
              <a:rPr lang="ru-RU" smtClean="0"/>
              <a:pPr/>
              <a:t>19.01.2025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A1A05CF-17E0-4B42-B3F7-0BCF36807C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zen.ru/away?to=https://ru.wikipedia.org/wiki/1888_%D0%B3%D0%BE%D0%B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47199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Известные российские спортсмены </a:t>
            </a:r>
            <a:r>
              <a:rPr lang="ru-RU" sz="4400" b="1" dirty="0" smtClean="0">
                <a:solidFill>
                  <a:schemeClr val="tx1"/>
                </a:solidFill>
              </a:rPr>
              <a:t>с проблемами слуха.</a:t>
            </a:r>
            <a:r>
              <a:rPr lang="ru-RU" sz="8000" b="1" dirty="0" smtClean="0">
                <a:solidFill>
                  <a:schemeClr val="tx1"/>
                </a:solidFill>
              </a:rPr>
              <a:t/>
            </a:r>
            <a:br>
              <a:rPr lang="ru-RU" sz="8000" b="1" dirty="0" smtClean="0">
                <a:solidFill>
                  <a:schemeClr val="tx1"/>
                </a:solidFill>
              </a:rPr>
            </a:br>
            <a:r>
              <a:rPr lang="ru-RU" sz="8000" b="1" dirty="0" smtClean="0">
                <a:solidFill>
                  <a:schemeClr val="tx1"/>
                </a:solidFill>
              </a:rPr>
              <a:t/>
            </a:r>
            <a:br>
              <a:rPr lang="ru-RU" sz="8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Составитель : </a:t>
            </a:r>
            <a:r>
              <a:rPr lang="ru-RU" sz="2000" b="1" dirty="0" smtClean="0">
                <a:solidFill>
                  <a:schemeClr val="tx1"/>
                </a:solidFill>
              </a:rPr>
              <a:t>Веревкин Юрий Владимирович</a:t>
            </a: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учитель </a:t>
            </a:r>
            <a:r>
              <a:rPr lang="ru-RU" sz="2000" b="1" dirty="0" smtClean="0">
                <a:solidFill>
                  <a:schemeClr val="tx1"/>
                </a:solidFill>
              </a:rPr>
              <a:t>ФК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614610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400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471866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Паралимпи́йские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и́гры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параолимпи́йские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игры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международные спортивные соревнования для людей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инвалидностью</a:t>
            </a:r>
            <a:endParaRPr lang="ru-RU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500570"/>
            <a:ext cx="25400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42918"/>
            <a:ext cx="8686800" cy="3257552"/>
          </a:xfrm>
          <a:effectLst>
            <a:softEdge rad="12700"/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400" dirty="0" smtClean="0">
                <a:solidFill>
                  <a:schemeClr val="tx1"/>
                </a:solidFill>
              </a:rPr>
              <a:t>Традиционно проводятся </a:t>
            </a:r>
            <a:r>
              <a:rPr lang="ru-RU" sz="4400" dirty="0" smtClean="0">
                <a:solidFill>
                  <a:schemeClr val="tx1"/>
                </a:solidFill>
              </a:rPr>
              <a:t>после Олимпийских игр.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72008"/>
            <a:ext cx="25400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7179" y="4631871"/>
            <a:ext cx="2540000" cy="20955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686444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285728"/>
            <a:ext cx="6286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Win7\Desktop\scale_2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651392" cy="692197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714876" y="0"/>
            <a:ext cx="350046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Борис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Верлинский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(1888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  <a:hlinkClick r:id="rId4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- 1950)— первый в мире гроссмейстер СССР, стал известным шахматистом, несмотря на частичную глухоту, которую он получил в детстве. 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500570"/>
            <a:ext cx="2540000" cy="20955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72066" y="457200"/>
            <a:ext cx="3916486" cy="6115072"/>
          </a:xfrm>
          <a:effectLst>
            <a:softEdge rad="12700"/>
          </a:effectLst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Валерий </a:t>
            </a:r>
            <a:r>
              <a:rPr lang="ru-RU" sz="2800" dirty="0" err="1" smtClean="0">
                <a:solidFill>
                  <a:schemeClr val="tx1"/>
                </a:solidFill>
              </a:rPr>
              <a:t>Гречихин</a:t>
            </a:r>
            <a:r>
              <a:rPr lang="ru-RU" sz="2800" dirty="0" smtClean="0">
                <a:solidFill>
                  <a:schemeClr val="tx1"/>
                </a:solidFill>
              </a:rPr>
              <a:t> (1937— 2008), гроссмейстер, потерял слух из-за осложнений после гриппа. Он стал третьим в мире глухим гроссмейстером и успешно выступал на соревнованиях среди слышащих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Win7\Desktop\scale_2400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4714876" cy="4500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500570"/>
            <a:ext cx="2540000" cy="20955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929190" y="0"/>
            <a:ext cx="3916486" cy="5757882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</a:rPr>
              <a:t>Валерий </a:t>
            </a:r>
            <a:r>
              <a:rPr lang="ru-RU" sz="3100" dirty="0" err="1" smtClean="0">
                <a:solidFill>
                  <a:schemeClr val="tx1"/>
                </a:solidFill>
              </a:rPr>
              <a:t>Рухледев</a:t>
            </a:r>
            <a:r>
              <a:rPr lang="ru-RU" sz="3100" dirty="0" smtClean="0">
                <a:solidFill>
                  <a:schemeClr val="tx1"/>
                </a:solidFill>
              </a:rPr>
              <a:t> (род. 18 января 1945) — чемпион по самбо и дзюдо, возглавлял Всероссийское общество глухих (ВОГ) с 2003 по март 2020 года.</a:t>
            </a:r>
            <a:r>
              <a:rPr lang="ru-RU" sz="4400" dirty="0" smtClean="0"/>
              <a:t> 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Win7\Desktop\scale_2400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8634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40000" cy="20955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14942" y="457200"/>
            <a:ext cx="3773610" cy="5257816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Анна Усова (род. 12 октября 1991)— российская волейболистка, заслуженный мастер спорта и капитан женской сборной России по волейболу среди инвалидов по слуху.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Win7\Desktop\scale_2400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78631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40000" cy="20955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5072066" y="0"/>
            <a:ext cx="4071934" cy="6858000"/>
          </a:xfrm>
          <a:effectLst>
            <a:softEdge rad="12700"/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Алексей </a:t>
            </a:r>
            <a:r>
              <a:rPr lang="ru-RU" sz="2200" dirty="0" smtClean="0">
                <a:solidFill>
                  <a:schemeClr val="tx1"/>
                </a:solidFill>
              </a:rPr>
              <a:t>Савостин (род. 3 октября 1988) — российский легкоатлет в прыжках в высоту и тройном прыжке. Чемпион и серебряный призёр </a:t>
            </a:r>
            <a:r>
              <a:rPr lang="ru-RU" sz="2200" dirty="0" err="1" smtClean="0">
                <a:solidFill>
                  <a:schemeClr val="tx1"/>
                </a:solidFill>
              </a:rPr>
              <a:t>Сурдлимпийских</a:t>
            </a:r>
            <a:r>
              <a:rPr lang="ru-RU" sz="2200" dirty="0" smtClean="0">
                <a:solidFill>
                  <a:schemeClr val="tx1"/>
                </a:solidFill>
              </a:rPr>
              <a:t> игр 2009 года, двукратный бронзовый призёр </a:t>
            </a:r>
            <a:r>
              <a:rPr lang="ru-RU" sz="2200" dirty="0" err="1" smtClean="0">
                <a:solidFill>
                  <a:schemeClr val="tx1"/>
                </a:solidFill>
              </a:rPr>
              <a:t>Сурдлимпийских</a:t>
            </a:r>
            <a:r>
              <a:rPr lang="ru-RU" sz="2200" dirty="0" smtClean="0">
                <a:solidFill>
                  <a:schemeClr val="tx1"/>
                </a:solidFill>
              </a:rPr>
              <a:t> игр 2013 года. 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Многократный </a:t>
            </a:r>
            <a:r>
              <a:rPr lang="ru-RU" sz="2200" dirty="0" smtClean="0">
                <a:solidFill>
                  <a:schemeClr val="tx1"/>
                </a:solidFill>
              </a:rPr>
              <a:t>призёр чемпионатов мира и Европы среди глухих, заслуженный мастер спорта России (2010) и обладатель мирового рекорда в тройном прыжке — 15,51 м (2009). </a:t>
            </a: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Потерял </a:t>
            </a:r>
            <a:r>
              <a:rPr lang="ru-RU" sz="2200" dirty="0" smtClean="0">
                <a:solidFill>
                  <a:schemeClr val="tx1"/>
                </a:solidFill>
              </a:rPr>
              <a:t>слух в три года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14422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Win7\Desktop\fz-6HBvvcR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50006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457201"/>
            <a:ext cx="8686800" cy="3614742"/>
          </a:xfrm>
          <a:effectLst>
            <a:softEdge rad="12700"/>
          </a:effectLst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Эти спортсмены являются символами силы духа и настойчивости. Они преодолевают не только физические, но и эмоциональные барьеры, вдохновляя нас всех заботиться о своем здоровье и никогда не сдаваться. 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214422"/>
            <a:ext cx="78581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Win7\Desktop\log_parali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500570"/>
            <a:ext cx="2540000" cy="209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117</TotalTime>
  <Words>53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Известные российские спортсмены с проблемами слуха.  Составитель : Веревкин Юрий Владимирович учитель ФК</vt:lpstr>
      <vt:lpstr>Паралимпи́йские и́гры (параолимпи́йские игры) — международные спортивные соревнования для людей с инвалидностью</vt:lpstr>
      <vt:lpstr> Традиционно проводятся после Олимпийских игр.   </vt:lpstr>
      <vt:lpstr> </vt:lpstr>
      <vt:lpstr>Валерий Гречихин (1937— 2008), гроссмейстер, потерял слух из-за осложнений после гриппа. Он стал третьим в мире глухим гроссмейстером и успешно выступал на соревнованиях среди слышащих.  </vt:lpstr>
      <vt:lpstr>Валерий Рухледев (род. 18 января 1945) — чемпион по самбо и дзюдо, возглавлял Всероссийское общество глухих (ВОГ) с 2003 по март 2020 года. </vt:lpstr>
      <vt:lpstr>Анна Усова (род. 12 октября 1991)— российская волейболистка, заслуженный мастер спорта и капитан женской сборной России по волейболу среди инвалидов по слуху.</vt:lpstr>
      <vt:lpstr>      Алексей Савостин (род. 3 октября 1988) — российский легкоатлет в прыжках в высоту и тройном прыжке. Чемпион и серебряный призёр Сурдлимпийских игр 2009 года, двукратный бронзовый призёр Сурдлимпийских игр 2013 года.  Многократный призёр чемпионатов мира и Европы среди глухих, заслуженный мастер спорта России (2010) и обладатель мирового рекорда в тройном прыжке — 15,51 м (2009).  Потерял слух в три года.    </vt:lpstr>
      <vt:lpstr>Эти спортсмены являются символами силы духа и настойчивости. Они преодолевают не только физические, но и эмоциональные барьеры, вдохновляя нас всех заботиться о своем здоровье и никогда не сдаваться. 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Танец -  Полька.</dc:title>
  <dc:creator>HOME</dc:creator>
  <cp:lastModifiedBy>Win7</cp:lastModifiedBy>
  <cp:revision>14</cp:revision>
  <dcterms:created xsi:type="dcterms:W3CDTF">2022-11-16T09:56:36Z</dcterms:created>
  <dcterms:modified xsi:type="dcterms:W3CDTF">2025-01-19T10:55:39Z</dcterms:modified>
</cp:coreProperties>
</file>