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5" r:id="rId27"/>
    <p:sldId id="281" r:id="rId28"/>
    <p:sldId id="287" r:id="rId29"/>
    <p:sldId id="289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751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«Электрооборудование </a:t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пассажирских</a:t>
            </a:r>
            <a:b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вагонов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Быков И.В.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Яковенко А.А.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Кучерова С.Н. </a:t>
            </a:r>
          </a:p>
          <a:p>
            <a:pPr marL="0" indent="0" algn="ctr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1622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/>
              </a:rPr>
              <a:t>МИНИСТЕРСТВО ОБРАЗОВАНИЯ ОРЕНБУРГСКОЙ ОБЛАСТИ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1600" b="1" dirty="0" smtClean="0">
                <a:solidFill>
                  <a:schemeClr val="bg1"/>
                </a:solidFill>
                <a:effectLst/>
              </a:rPr>
              <a:t>Государственное автономное профессиональное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1600" b="1" dirty="0" smtClean="0">
                <a:solidFill>
                  <a:schemeClr val="bg1"/>
                </a:solidFill>
                <a:effectLst/>
              </a:rPr>
              <a:t>образовательное учреждение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1600" b="1" dirty="0" smtClean="0">
                <a:solidFill>
                  <a:schemeClr val="bg1"/>
                </a:solidFill>
                <a:effectLst/>
              </a:rPr>
              <a:t>«Оренбургский автотранспортный колледж имени заслуженного учителя Российской Федерации В.Н. </a:t>
            </a:r>
            <a:r>
              <a:rPr lang="ru-RU" sz="1600" b="1" dirty="0" err="1" smtClean="0">
                <a:solidFill>
                  <a:schemeClr val="bg1"/>
                </a:solidFill>
                <a:effectLst/>
              </a:rPr>
              <a:t>Бевзюка</a:t>
            </a:r>
            <a:r>
              <a:rPr lang="ru-RU" sz="1600" b="1" dirty="0" smtClean="0">
                <a:solidFill>
                  <a:schemeClr val="bg1"/>
                </a:solidFill>
                <a:effectLst/>
              </a:rPr>
              <a:t>»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1600" b="1" cap="all" dirty="0" smtClean="0">
                <a:solidFill>
                  <a:schemeClr val="bg1"/>
                </a:solidFill>
                <a:effectLst/>
              </a:rPr>
              <a:t>(ГАПОУ «ОАТК </a:t>
            </a:r>
            <a:r>
              <a:rPr lang="ru-RU" sz="1600" b="1" dirty="0" smtClean="0">
                <a:solidFill>
                  <a:schemeClr val="bg1"/>
                </a:solidFill>
                <a:effectLst/>
              </a:rPr>
              <a:t>им. В.Н. </a:t>
            </a:r>
            <a:r>
              <a:rPr lang="ru-RU" sz="1600" b="1" dirty="0" err="1" smtClean="0">
                <a:solidFill>
                  <a:schemeClr val="bg1"/>
                </a:solidFill>
                <a:effectLst/>
              </a:rPr>
              <a:t>Бевзюка</a:t>
            </a:r>
            <a:r>
              <a:rPr lang="ru-RU" sz="1600" b="1" cap="all" dirty="0" smtClean="0">
                <a:solidFill>
                  <a:schemeClr val="bg1"/>
                </a:solidFill>
                <a:effectLst/>
              </a:rPr>
              <a:t>»)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>
              <a:solidFill>
                <a:schemeClr val="accent3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05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ивод от средней части о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805440" cy="58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редства контроля в пути след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901451" cy="59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Аккумуляторная батар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09429" cy="57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Аккумуляторная батар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89483" cy="61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Запрещается отправлять в рейс вагоны со следующими неисправностям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93472" cy="60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онтроль показаний АКБ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77515" cy="63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онтроль показаний приборов на ПУ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81504" cy="628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Аппараты регулирования и защи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Аппараты регулирования и защи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5493" cy="6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ле максимального напряжения (РМ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4"/>
            <a:ext cx="9144000" cy="66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f.ppt-online.org/files/slide/m/m9sc7NFhkbzOeaSMlLIrAvwYJ3iGUB4Td1y8jq/slide-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7" r="19056" b="74075"/>
          <a:stretch/>
        </p:blipFill>
        <p:spPr bwMode="auto">
          <a:xfrm>
            <a:off x="7009369" y="5745323"/>
            <a:ext cx="2031700" cy="9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Для </a:t>
            </a:r>
            <a:r>
              <a:rPr lang="ru-RU" sz="2800" dirty="0">
                <a:solidFill>
                  <a:schemeClr val="bg1"/>
                </a:solidFill>
              </a:rPr>
              <a:t>решения </a:t>
            </a:r>
            <a:r>
              <a:rPr lang="ru-RU" sz="2800" dirty="0" smtClean="0">
                <a:solidFill>
                  <a:schemeClr val="bg1"/>
                </a:solidFill>
              </a:rPr>
              <a:t>поставленной </a:t>
            </a:r>
            <a:r>
              <a:rPr lang="ru-RU" sz="2800" dirty="0" smtClean="0">
                <a:solidFill>
                  <a:schemeClr val="bg1"/>
                </a:solidFill>
              </a:rPr>
              <a:t>цели выделили </a:t>
            </a:r>
            <a:r>
              <a:rPr lang="ru-RU" sz="2800" dirty="0">
                <a:solidFill>
                  <a:schemeClr val="bg1"/>
                </a:solidFill>
              </a:rPr>
              <a:t>следующие задачи: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Рассмотреть низковольтное оборудование;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Рассмотреть приводы генератора;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Рассмотреть средства контроля;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Рассмотреть  аккумуляторную батарею;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Рассмотреть  аппараты регулирования;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Рассмотреть сигнализацию.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Рассмотреть и сравнить изменения электрооборудования пассажирского вагона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еле пониженного напряжения (РП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f.ppt-online.org/files/slide/m/m9sc7NFhkbzOeaSMlLIrAvwYJ3iGUB4Td1y8jq/slide-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7" r="19056" b="74075"/>
          <a:stretch/>
        </p:blipFill>
        <p:spPr bwMode="auto">
          <a:xfrm>
            <a:off x="6457776" y="5656134"/>
            <a:ext cx="254851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реобразоват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игнализации в ваг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81504" cy="628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игнализации в ваг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97461" cy="59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игнализация наличия замык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64"/>
            <a:ext cx="8573525" cy="643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риборы освещ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.ppt-online.org/files/slide/m/m9sc7NFhkbzOeaSMlLIrAvwYJ3iGUB4Td1y8jq/slid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f.ppt-online.org/files/slide/m/m9sc7NFhkbzOeaSMlLIrAvwYJ3iGUB4Td1y8jq/slide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8" t="4939" r="13491"/>
          <a:stretch/>
        </p:blipFill>
        <p:spPr bwMode="auto">
          <a:xfrm>
            <a:off x="4487742" y="63878"/>
            <a:ext cx="3956573" cy="35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f.ppt-online.org/files/slide/m/m9sc7NFhkbzOeaSMlLIrAvwYJ3iGUB4Td1y8jq/slide-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0" t="4418" r="21589" b="5342"/>
          <a:stretch/>
        </p:blipFill>
        <p:spPr bwMode="auto">
          <a:xfrm>
            <a:off x="1259632" y="73646"/>
            <a:ext cx="3228110" cy="356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.ppt-online.org/files/slide/m/m9sc7NFhkbzOeaSMlLIrAvwYJ3iGUB4Td1y8jq/slide-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r="16055" b="3525"/>
          <a:stretch/>
        </p:blipFill>
        <p:spPr bwMode="auto">
          <a:xfrm>
            <a:off x="4856584" y="3221568"/>
            <a:ext cx="4316613" cy="35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f.ppt-online.org/files/slide/m/m9sc7NFhkbzOeaSMlLIrAvwYJ3iGUB4Td1y8jq/slide-2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4354" r="9271" b="6072"/>
          <a:stretch/>
        </p:blipFill>
        <p:spPr bwMode="auto">
          <a:xfrm>
            <a:off x="22951" y="3256378"/>
            <a:ext cx="4098163" cy="35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Поставленные цели достигнуты: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Рассмотрены низковольтное оборудование;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Рассмотрены </a:t>
            </a:r>
            <a:r>
              <a:rPr lang="ru-RU" sz="2400" dirty="0" smtClean="0">
                <a:solidFill>
                  <a:schemeClr val="bg1"/>
                </a:solidFill>
              </a:rPr>
              <a:t>приводы генератора;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Рассмотрены</a:t>
            </a:r>
            <a:r>
              <a:rPr lang="ru-RU" sz="2400" dirty="0" smtClean="0">
                <a:solidFill>
                  <a:schemeClr val="bg1"/>
                </a:solidFill>
              </a:rPr>
              <a:t> средства контроля;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Рассмотрена  аккумуляторная батарея;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Рассмотрены</a:t>
            </a:r>
            <a:r>
              <a:rPr lang="ru-RU" sz="2400" dirty="0" smtClean="0">
                <a:solidFill>
                  <a:schemeClr val="bg1"/>
                </a:solidFill>
              </a:rPr>
              <a:t>  аппараты регулирования;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Рассмотрена сигнализация.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Рассмотрели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электрооборудования пассажирского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вагона.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6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Пульт  нового поколения и пульт </a:t>
            </a:r>
            <a:r>
              <a:rPr lang="ru-RU" sz="2400" dirty="0">
                <a:solidFill>
                  <a:schemeClr val="bg1"/>
                </a:solidFill>
              </a:rPr>
              <a:t>предыдущего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поколения , как бы они не выглядели смысловая нагрузка осталась прежней, изменилось только исполнение в современных материалах. Ушли лампочки пришли </a:t>
            </a:r>
            <a:r>
              <a:rPr lang="ru-RU" sz="2400" dirty="0">
                <a:solidFill>
                  <a:schemeClr val="bg1"/>
                </a:solidFill>
              </a:rPr>
              <a:t>жидкокристаллические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экраны.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7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изковольтное оборуд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25387" cy="54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изковольтное оборуд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901451" cy="59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енера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845333" cy="5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иводы генерато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613419" cy="57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иводы от торца шейки о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517408" cy="56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иводы от торца шейки о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381504" cy="628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иводы от торца шейки о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01451" cy="59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265</TotalTime>
  <Words>119</Words>
  <Application>Microsoft Office PowerPoint</Application>
  <PresentationFormat>Экран (4:3)</PresentationFormat>
  <Paragraphs>25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МИНИСТЕРСТВО ОБРАЗОВАНИЯ ОРЕНБУРГСКОЙ ОБЛАСТИ Государственное автономное профессиональное образовательное учреждение «Оренбургский автотранспортный колледж имени заслуженного учителя Российской Федерации В.Н. Бевзюка» (ГАПОУ «ОАТК им. В.Н. Бевзюка») </vt:lpstr>
      <vt:lpstr>Цели: Рассмотреть и сравнить изменения электрооборудования пассажирского вагона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Николаевна</dc:creator>
  <cp:lastModifiedBy>Светлана</cp:lastModifiedBy>
  <cp:revision>22</cp:revision>
  <dcterms:created xsi:type="dcterms:W3CDTF">2019-02-14T16:51:03Z</dcterms:created>
  <dcterms:modified xsi:type="dcterms:W3CDTF">2025-01-20T14:05:58Z</dcterms:modified>
</cp:coreProperties>
</file>